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78.jpg" ContentType="image/jpeg"/>
  <Override PartName="/ppt/media/image79.jpg" ContentType="image/jpeg"/>
  <Override PartName="/ppt/media/image80.jpg" ContentType="image/jpeg"/>
  <Override PartName="/ppt/media/image81.jpg" ContentType="image/jpeg"/>
  <Override PartName="/ppt/media/image82.jpg" ContentType="image/jpeg"/>
  <Override PartName="/ppt/media/image83.jpg" ContentType="image/jpeg"/>
  <Override PartName="/ppt/media/image84.jpg" ContentType="image/jpeg"/>
  <Override PartName="/ppt/media/image85.jpg" ContentType="image/jpeg"/>
  <Override PartName="/ppt/media/image86.jpg" ContentType="image/jpeg"/>
  <Override PartName="/ppt/media/image87.jpg" ContentType="image/jpeg"/>
  <Override PartName="/ppt/media/image88.jpg" ContentType="image/jpeg"/>
  <Override PartName="/ppt/media/image89.jpg" ContentType="image/jpeg"/>
  <Override PartName="/ppt/media/image90.jpg" ContentType="image/jpeg"/>
  <Override PartName="/ppt/media/image91.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72" r:id="rId3"/>
    <p:sldMasterId id="2147483675" r:id="rId4"/>
    <p:sldMasterId id="2147483687" r:id="rId5"/>
    <p:sldMasterId id="2147483699" r:id="rId6"/>
    <p:sldMasterId id="2147483702" r:id="rId7"/>
    <p:sldMasterId id="2147483705" r:id="rId8"/>
  </p:sldMasterIdLst>
  <p:notesMasterIdLst>
    <p:notesMasterId r:id="rId109"/>
  </p:notesMasterIdLst>
  <p:sldIdLst>
    <p:sldId id="256" r:id="rId9"/>
    <p:sldId id="301" r:id="rId10"/>
    <p:sldId id="323" r:id="rId11"/>
    <p:sldId id="331" r:id="rId12"/>
    <p:sldId id="332" r:id="rId13"/>
    <p:sldId id="333" r:id="rId14"/>
    <p:sldId id="334" r:id="rId15"/>
    <p:sldId id="335" r:id="rId16"/>
    <p:sldId id="336" r:id="rId17"/>
    <p:sldId id="337" r:id="rId18"/>
    <p:sldId id="338" r:id="rId19"/>
    <p:sldId id="339" r:id="rId20"/>
    <p:sldId id="342" r:id="rId21"/>
    <p:sldId id="343" r:id="rId22"/>
    <p:sldId id="344" r:id="rId23"/>
    <p:sldId id="345" r:id="rId24"/>
    <p:sldId id="346" r:id="rId25"/>
    <p:sldId id="347" r:id="rId26"/>
    <p:sldId id="349" r:id="rId27"/>
    <p:sldId id="350"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6" r:id="rId43"/>
    <p:sldId id="367" r:id="rId44"/>
    <p:sldId id="368" r:id="rId45"/>
    <p:sldId id="369" r:id="rId46"/>
    <p:sldId id="370" r:id="rId47"/>
    <p:sldId id="326"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6" r:id="rId63"/>
    <p:sldId id="417" r:id="rId64"/>
    <p:sldId id="418" r:id="rId65"/>
    <p:sldId id="327" r:id="rId66"/>
    <p:sldId id="371" r:id="rId67"/>
    <p:sldId id="372" r:id="rId68"/>
    <p:sldId id="373" r:id="rId69"/>
    <p:sldId id="374" r:id="rId70"/>
    <p:sldId id="375" r:id="rId71"/>
    <p:sldId id="376" r:id="rId72"/>
    <p:sldId id="377" r:id="rId73"/>
    <p:sldId id="378" r:id="rId74"/>
    <p:sldId id="379" r:id="rId75"/>
    <p:sldId id="380" r:id="rId76"/>
    <p:sldId id="381" r:id="rId77"/>
    <p:sldId id="382" r:id="rId78"/>
    <p:sldId id="383" r:id="rId79"/>
    <p:sldId id="384" r:id="rId80"/>
    <p:sldId id="328" r:id="rId81"/>
    <p:sldId id="306" r:id="rId82"/>
    <p:sldId id="307" r:id="rId83"/>
    <p:sldId id="308" r:id="rId84"/>
    <p:sldId id="309" r:id="rId85"/>
    <p:sldId id="310" r:id="rId86"/>
    <p:sldId id="311" r:id="rId87"/>
    <p:sldId id="312" r:id="rId88"/>
    <p:sldId id="313" r:id="rId89"/>
    <p:sldId id="314" r:id="rId90"/>
    <p:sldId id="315" r:id="rId91"/>
    <p:sldId id="329" r:id="rId92"/>
    <p:sldId id="388" r:id="rId93"/>
    <p:sldId id="420" r:id="rId94"/>
    <p:sldId id="316" r:id="rId95"/>
    <p:sldId id="401" r:id="rId96"/>
    <p:sldId id="385" r:id="rId97"/>
    <p:sldId id="396" r:id="rId98"/>
    <p:sldId id="425" r:id="rId99"/>
    <p:sldId id="424" r:id="rId100"/>
    <p:sldId id="393" r:id="rId101"/>
    <p:sldId id="318" r:id="rId102"/>
    <p:sldId id="426" r:id="rId103"/>
    <p:sldId id="391" r:id="rId104"/>
    <p:sldId id="305" r:id="rId105"/>
    <p:sldId id="429" r:id="rId106"/>
    <p:sldId id="430" r:id="rId107"/>
    <p:sldId id="427" r:id="rId108"/>
  </p:sldIdLst>
  <p:sldSz cx="15544800" cy="10058400"/>
  <p:notesSz cx="155448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42"/>
    <a:srgbClr val="72C2D7"/>
    <a:srgbClr val="F5EC7B"/>
    <a:srgbClr val="16CB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7" autoAdjust="0"/>
    <p:restoredTop sz="94660"/>
  </p:normalViewPr>
  <p:slideViewPr>
    <p:cSldViewPr>
      <p:cViewPr varScale="1">
        <p:scale>
          <a:sx n="51" d="100"/>
          <a:sy n="51" d="100"/>
        </p:scale>
        <p:origin x="1140"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tableStyles" Target="tableStyles.xml"/><Relationship Id="rId118"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735763"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805863" y="0"/>
            <a:ext cx="6735762" cy="504825"/>
          </a:xfrm>
          <a:prstGeom prst="rect">
            <a:avLst/>
          </a:prstGeom>
        </p:spPr>
        <p:txBody>
          <a:bodyPr vert="horz" lIns="91440" tIns="45720" rIns="91440" bIns="45720" rtlCol="0"/>
          <a:lstStyle>
            <a:lvl1pPr algn="r">
              <a:defRPr sz="1200"/>
            </a:lvl1pPr>
          </a:lstStyle>
          <a:p>
            <a:fld id="{C932B95E-8284-4565-B1B1-4EAEB2BAF8C0}" type="datetimeFigureOut">
              <a:rPr lang="en-US" smtClean="0"/>
              <a:t>3/30/2018</a:t>
            </a:fld>
            <a:endParaRPr lang="en-US"/>
          </a:p>
        </p:txBody>
      </p:sp>
      <p:sp>
        <p:nvSpPr>
          <p:cNvPr id="4" name="Slide Image Placeholder 3"/>
          <p:cNvSpPr>
            <a:spLocks noGrp="1" noRot="1" noChangeAspect="1"/>
          </p:cNvSpPr>
          <p:nvPr>
            <p:ph type="sldImg" idx="2"/>
          </p:nvPr>
        </p:nvSpPr>
        <p:spPr>
          <a:xfrm>
            <a:off x="5149850" y="1257300"/>
            <a:ext cx="52451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54163" y="4840288"/>
            <a:ext cx="12436475" cy="39608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6735763"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805863" y="9553575"/>
            <a:ext cx="6735762" cy="504825"/>
          </a:xfrm>
          <a:prstGeom prst="rect">
            <a:avLst/>
          </a:prstGeom>
        </p:spPr>
        <p:txBody>
          <a:bodyPr vert="horz" lIns="91440" tIns="45720" rIns="91440" bIns="45720" rtlCol="0" anchor="b"/>
          <a:lstStyle>
            <a:lvl1pPr algn="r">
              <a:defRPr sz="1200"/>
            </a:lvl1pPr>
          </a:lstStyle>
          <a:p>
            <a:fld id="{327FE3F4-4E6D-497D-B033-470E903F16B0}" type="slidenum">
              <a:rPr lang="en-US" smtClean="0"/>
              <a:t>‹#›</a:t>
            </a:fld>
            <a:endParaRPr lang="en-US"/>
          </a:p>
        </p:txBody>
      </p:sp>
    </p:spTree>
    <p:extLst>
      <p:ext uri="{BB962C8B-B14F-4D97-AF65-F5344CB8AC3E}">
        <p14:creationId xmlns:p14="http://schemas.microsoft.com/office/powerpoint/2010/main" val="347465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lafoundation.org/research/landscape-performance-series/case-studies/case-study/59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hutterstock.com/pic.mhtml?id=84347458&amp;src=i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vimeo.com/182116329"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vimeo.com/181628669" TargetMode="External"/><Relationship Id="rId4" Type="http://schemas.openxmlformats.org/officeDocument/2006/relationships/hyperlink" Target="https://vimeo.com/18212140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FE3F4-4E6D-497D-B033-470E903F16B0}" type="slidenum">
              <a:rPr lang="en-US" smtClean="0"/>
              <a:t>2</a:t>
            </a:fld>
            <a:endParaRPr lang="en-US"/>
          </a:p>
        </p:txBody>
      </p:sp>
    </p:spTree>
    <p:extLst>
      <p:ext uri="{BB962C8B-B14F-4D97-AF65-F5344CB8AC3E}">
        <p14:creationId xmlns:p14="http://schemas.microsoft.com/office/powerpoint/2010/main" val="1503783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12</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944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pPr marL="252311" indent="-252311">
              <a:buFont typeface="Arial" panose="020B0604020202020204" pitchFamily="34" charset="0"/>
              <a:buChar char="•"/>
            </a:pPr>
            <a:r>
              <a:rPr lang="en-US" sz="1800" dirty="0"/>
              <a:t>Attracts an average of 1495 people per day during summer months (June through September). Of these visitors, 96% engaged in recreational activities, 87% of which were also social activities. Average daily winter visitation (November through February) is 376 users. Summer visitation increased 19% between 2010 and 2012 and winter visitation increased 50%. These figures do not include event attendance.</a:t>
            </a:r>
          </a:p>
          <a:p>
            <a:pPr marL="252311" indent="-252311" defTabSz="1345655">
              <a:buFont typeface="Arial" panose="020B0604020202020204" pitchFamily="34" charset="0"/>
              <a:buChar char="•"/>
              <a:defRPr/>
            </a:pPr>
            <a:r>
              <a:rPr lang="en-US" sz="1800" dirty="0"/>
              <a:t>Generates an average annual gross revenue of over $34,000. Between 2010 and 2013 the park generated $140,000 in revenue from event rentals—an average annual gross revenue over $34,000. Annual gross income increased 91% between 2010 and 2013.﻿</a:t>
            </a:r>
          </a:p>
          <a:p>
            <a:pPr marL="252311" indent="-252311" defTabSz="1345655">
              <a:buFont typeface="Arial" panose="020B0604020202020204" pitchFamily="34" charset="0"/>
              <a:buChar char="•"/>
              <a:defRPr/>
            </a:pPr>
            <a:r>
              <a:rPr lang="en-US" sz="1800" dirty="0"/>
              <a:t>Creates jobs, supporting two full-time maintenance staff, an events coordinator, and numerous part-time park host positions. The park cafe also employs five full-time equivalent (FTE) employees. ﻿</a:t>
            </a:r>
          </a:p>
          <a:p>
            <a:pPr defTabSz="1345655">
              <a:defRPr/>
            </a:pPr>
            <a:endParaRPr lang="en-US" sz="1800" dirty="0"/>
          </a:p>
          <a:p>
            <a:pPr defTabSz="1345655">
              <a:defRPr/>
            </a:pPr>
            <a:r>
              <a:rPr lang="en-US" dirty="0">
                <a:hlinkClick r:id="rId3"/>
              </a:rPr>
              <a:t>http://www.lafoundation.org/research/landscape-performance-series/case-studies/case-study/595/</a:t>
            </a:r>
            <a:endParaRPr lang="en-US" sz="1800"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AB7F52D9-55BC-4330-BFF1-368F4C46193A}"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13</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233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pPr marL="169838" indent="-169838">
              <a:buFont typeface="Arial" panose="020B0604020202020204" pitchFamily="34" charset="0"/>
              <a:buChar char="•"/>
            </a:pPr>
            <a:r>
              <a:rPr lang="en-US" dirty="0"/>
              <a:t>Reduces suspended solids by 94%, fecal coliform bacteria by 99%, and increases dissolved oxygen by 32% as </a:t>
            </a:r>
            <a:r>
              <a:rPr lang="en-US" dirty="0" err="1"/>
              <a:t>stormwater</a:t>
            </a:r>
            <a:r>
              <a:rPr lang="en-US" dirty="0"/>
              <a:t> runoff travels through wetlands, according to monitoring data.</a:t>
            </a:r>
          </a:p>
          <a:p>
            <a:pPr marL="169838" indent="-169838">
              <a:buFont typeface="Arial" panose="020B0604020202020204" pitchFamily="34" charset="0"/>
              <a:buChar char="•"/>
            </a:pPr>
            <a:r>
              <a:rPr lang="en-US" dirty="0"/>
              <a:t>Increased species richness in the park, as represented by a 255% increase in the Pacific Chorus Frog larvae population and an increase from 18 to 21 species of dragonfly or damselflies from 2010 to 2011. ﻿</a:t>
            </a:r>
          </a:p>
          <a:p>
            <a:pPr marL="169838" indent="-169838">
              <a:buFont typeface="Arial" panose="020B0604020202020204" pitchFamily="34" charset="0"/>
              <a:buChar char="•"/>
            </a:pPr>
            <a:r>
              <a:rPr lang="en-US" dirty="0"/>
              <a:t>Has provided hands-on volunteer and educational opportunities to 2,500 students and approximately 1,000 park and wetlands land stewards and maintenance volunteers. Activities include tree plantings, nature experiments, data collection, invasive species removal, and establishing native plantings.﻿</a:t>
            </a:r>
          </a:p>
          <a:p>
            <a:endParaRPr lang="en-US" dirty="0"/>
          </a:p>
          <a:p>
            <a:r>
              <a:rPr lang="en-US" dirty="0"/>
              <a:t>https://lafoundation.org/research/landscape-performance-series/case-studies/case-study/435/</a:t>
            </a:r>
          </a:p>
          <a:p>
            <a:pPr marL="169838" indent="-16983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14</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130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dirty="0"/>
              <a:t>shutterstock_84347458 - </a:t>
            </a:r>
            <a:r>
              <a:rPr lang="en-US" dirty="0">
                <a:hlinkClick r:id="rId3"/>
              </a:rPr>
              <a:t>http://www.shutterstock.com/pic.mhtml?id=84347458&amp;src=id</a:t>
            </a:r>
            <a:endParaRPr lang="en-US" dirty="0"/>
          </a:p>
          <a:p>
            <a:r>
              <a:rPr lang="en-US" dirty="0"/>
              <a:t>Shops and galleries line Butler Street in Saugatuck, Michigan, on September 4, 2011. The many colorful venues are a major draw for thousands of visitors every year.</a:t>
            </a:r>
          </a:p>
          <a:p>
            <a:r>
              <a:rPr lang="en-US" dirty="0"/>
              <a:t>Editorial Use Only. Use of this image in advertising or for promotional purposes is prohibited. </a:t>
            </a:r>
          </a:p>
          <a:p>
            <a:r>
              <a:rPr lang="en-US" dirty="0"/>
              <a:t>Copyright: Kenneth </a:t>
            </a:r>
            <a:r>
              <a:rPr lang="en-US" dirty="0" err="1"/>
              <a:t>Sponsler</a:t>
            </a:r>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FD6DD784-3BAB-4F4B-890C-5810A17E3C0E}"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15</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85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FD6DD784-3BAB-4F4B-890C-5810A17E3C0E}"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16</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2820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17</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1867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20</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371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dirty="0"/>
              <a:t>The one-page, 367-word</a:t>
            </a:r>
            <a:r>
              <a:rPr lang="en-US" baseline="0" dirty="0"/>
              <a:t> New Landscape Declaration took 4 months to finalize and it is the product of </a:t>
            </a:r>
            <a:r>
              <a:rPr lang="en-US" dirty="0"/>
              <a:t>many drafts and probing discussions.</a:t>
            </a:r>
          </a:p>
          <a:p>
            <a:r>
              <a:rPr lang="en-US" dirty="0"/>
              <a:t>It is modeled after the 1966 Declaration of Concern, with its urgent yet hopeful message.</a:t>
            </a:r>
          </a:p>
          <a:p>
            <a:r>
              <a:rPr lang="en-US" dirty="0"/>
              <a:t>While it is a clear call to action for landscape architects, it is written in broad language to engage a wider audience</a:t>
            </a:r>
          </a:p>
          <a:p>
            <a:endParaRPr lang="en-US" baseline="0" dirty="0"/>
          </a:p>
          <a:p>
            <a:endParaRPr lang="en-US" baseline="0" dirty="0"/>
          </a:p>
          <a:p>
            <a:r>
              <a:rPr lang="en-US" baseline="0" dirty="0"/>
              <a:t>The Summit generated a tremendous amount of ideas and content, which is all available for free on the LAF website, including a fantastic 20-minute documentary film produced in collaboration with Penn and OLIN. You are encouraged to read the written Declarations and view the recordings. CEUs will be available soon.</a:t>
            </a:r>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21</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251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pPr defTabSz="1114371">
              <a:defRPr/>
            </a:pPr>
            <a:r>
              <a:rPr lang="en-US" baseline="0" dirty="0"/>
              <a:t>On the first day, 25 leaders wrote 1,200-word Declarations and delivered these in a series of 10-minute talks. </a:t>
            </a:r>
            <a:r>
              <a:rPr lang="en-US" dirty="0"/>
              <a:t>Their</a:t>
            </a:r>
            <a:r>
              <a:rPr lang="en-US" baseline="0" dirty="0"/>
              <a:t> charge was to cr</a:t>
            </a:r>
            <a:r>
              <a:rPr lang="en-US" dirty="0"/>
              <a:t>itically</a:t>
            </a:r>
            <a:r>
              <a:rPr lang="en-US" baseline="0" dirty="0"/>
              <a:t> reflect on the achievements of landscape architecture over the last 50 years and to present bold ideas for what it should achieve in the future.</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22</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0905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dirty="0"/>
              <a:t>Switch to play</a:t>
            </a:r>
            <a:r>
              <a:rPr lang="en-US" baseline="0" dirty="0"/>
              <a:t> video on thumb/hard drive or through internet</a:t>
            </a:r>
          </a:p>
          <a:p>
            <a:r>
              <a:rPr lang="en-US" sz="1500" dirty="0"/>
              <a:t>Trailer 1 (Target: Landscape architecture audiences): </a:t>
            </a:r>
            <a:r>
              <a:rPr lang="en-US" sz="1500" u="sng" dirty="0">
                <a:hlinkClick r:id="rId3"/>
              </a:rPr>
              <a:t>https://vimeo.com/182116329</a:t>
            </a:r>
            <a:endParaRPr lang="en-US" sz="1500" dirty="0"/>
          </a:p>
          <a:p>
            <a:r>
              <a:rPr lang="en-US" sz="1500" dirty="0"/>
              <a:t>Trailer 2 (Target: Broader built environment audiences): </a:t>
            </a:r>
            <a:r>
              <a:rPr lang="en-US" sz="1500" u="sng" dirty="0">
                <a:hlinkClick r:id="rId4"/>
              </a:rPr>
              <a:t>https://vimeo.com/182121405</a:t>
            </a:r>
            <a:endParaRPr lang="en-US" sz="1500" dirty="0"/>
          </a:p>
          <a:p>
            <a:r>
              <a:rPr lang="en-US" sz="1500" dirty="0"/>
              <a:t>Full documentary: </a:t>
            </a:r>
            <a:r>
              <a:rPr lang="en-US" sz="1500" u="sng" dirty="0">
                <a:hlinkClick r:id="rId5"/>
              </a:rPr>
              <a:t>https://vimeo.com/181628669</a:t>
            </a:r>
            <a:endParaRPr lang="en-US" sz="15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23</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11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4</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69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baseline="0" dirty="0"/>
              <a:t>Feedback from all attendees was sought and catalogued using audience polling, social media, and physical cards.</a:t>
            </a:r>
          </a:p>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24</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044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attendees were incredibly engaged, sharing their ideas and inspiration – here are two of the 120+ Declare cards.</a:t>
            </a: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25</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678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Here are two of the many, many social media posts and conversations fostered by the Summit.</a:t>
            </a: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26</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00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Here are the common themes that rang through the Declarations.</a:t>
            </a: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27</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647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pPr defTabSz="1114371">
              <a:defRPr/>
            </a:pPr>
            <a:r>
              <a:rPr lang="en-US" baseline="0" dirty="0"/>
              <a:t>A key product from the Summit and a synthesis of all of the ideas presented is the New Landscape Declaration.</a:t>
            </a:r>
          </a:p>
          <a:p>
            <a:pPr eaLnBrk="1" hangingPunct="1">
              <a:buFontTx/>
              <a:buNone/>
            </a:pPr>
            <a:endParaRPr lang="en-US" alt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28</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436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dirty="0"/>
              <a:t>Key ideas</a:t>
            </a:r>
            <a:r>
              <a:rPr lang="en-US" baseline="0" dirty="0"/>
              <a:t> from the New Landscape Declaration</a:t>
            </a:r>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29</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474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Read it out loud, slowly</a:t>
            </a: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30</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446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31</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370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32</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6546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33</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9717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5</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559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34</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957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35</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421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Not enough to be a good designer--  need to be an active designer.  Find and use your voice. Inform policy and decision-making </a:t>
            </a: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36</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13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If you feel inspired, please go to the LAF website and join the hundreds who have already signed on to the Declaration.</a:t>
            </a: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37</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152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dirty="0"/>
              <a:t>Names in image are the declaration/essay authors + Richard Weller</a:t>
            </a:r>
            <a:r>
              <a:rPr lang="en-US" baseline="0" dirty="0"/>
              <a:t> (opening essay) + Beth Meyer (historical context chapter from her transcript). I did not include the panelists here in this graphic.</a:t>
            </a:r>
          </a:p>
          <a:p>
            <a:endParaRPr lang="en-US" baseline="0" dirty="0"/>
          </a:p>
          <a:p>
            <a:r>
              <a:rPr lang="en-US" baseline="0" dirty="0"/>
              <a:t>Quote taken from Richard’s opening essay. An alternative quote is:</a:t>
            </a:r>
          </a:p>
          <a:p>
            <a:pPr defTabSz="905649">
              <a:defRPr/>
            </a:pPr>
            <a:r>
              <a:rPr lang="en-US" dirty="0"/>
              <a:t>“These documents provide us with a historical opportunity to survey the profession’s state of mind and speculate on its future.”</a:t>
            </a:r>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38</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5812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39</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555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To turn off the logo on any page:</a:t>
            </a:r>
          </a:p>
          <a:p>
            <a:pPr eaLnBrk="1" hangingPunct="1">
              <a:spcBef>
                <a:spcPct val="0"/>
              </a:spcBef>
            </a:pPr>
            <a:r>
              <a:rPr lang="en-US" altLang="en-US"/>
              <a:t>Select the logo. Go to the </a:t>
            </a:r>
            <a:r>
              <a:rPr lang="en-US" altLang="en-US" b="1"/>
              <a:t>HOME </a:t>
            </a:r>
            <a:r>
              <a:rPr lang="en-US" altLang="en-US"/>
              <a:t>tab and click on the </a:t>
            </a:r>
            <a:r>
              <a:rPr lang="en-US" altLang="en-US" b="1"/>
              <a:t>Select</a:t>
            </a:r>
            <a:r>
              <a:rPr lang="en-US" altLang="en-US"/>
              <a:t> icon. Use the drop down menu to open the </a:t>
            </a:r>
            <a:r>
              <a:rPr lang="en-US" altLang="en-US" b="1"/>
              <a:t>Selection Pane </a:t>
            </a:r>
            <a:r>
              <a:rPr lang="en-US" altLang="en-US"/>
              <a:t>and click the </a:t>
            </a:r>
            <a:r>
              <a:rPr lang="en-US" altLang="en-US" b="1"/>
              <a:t>eye icon</a:t>
            </a:r>
            <a:r>
              <a:rPr lang="en-US" altLang="en-US"/>
              <a:t>. It will change to a line and the logo will no longer be visible, but will still be there if needed.</a:t>
            </a:r>
          </a:p>
          <a:p>
            <a:pPr eaLnBrk="1" hangingPunct="1">
              <a:spcBef>
                <a:spcPct val="0"/>
              </a:spcBef>
            </a:pPr>
            <a:endParaRPr lang="en-US" altLang="en-US"/>
          </a:p>
          <a:p>
            <a:pPr eaLnBrk="1" hangingPunct="1">
              <a:spcBef>
                <a:spcPct val="0"/>
              </a:spcBef>
            </a:pPr>
            <a:r>
              <a:rPr lang="en-US" altLang="en-US" b="1"/>
              <a:t>To add an em dash (long hyphen): </a:t>
            </a:r>
            <a:r>
              <a:rPr lang="en-US" altLang="en-US"/>
              <a:t>Go to </a:t>
            </a:r>
            <a:r>
              <a:rPr lang="en-US" altLang="en-US" b="1"/>
              <a:t>Insert &gt; Symbol</a:t>
            </a:r>
            <a:r>
              <a:rPr lang="en-US" altLang="en-US"/>
              <a:t>, make sure the font box says Century Gothic, select the em dash and click Insert. Or copy and paste this:   —</a:t>
            </a:r>
          </a:p>
          <a:p>
            <a:pPr eaLnBrk="1" hangingPunct="1">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C42C3AD-26F8-47BE-A591-0F41D0118063}" type="slidenum">
              <a:rPr lang="en-US" altLang="en-US" smtClean="0"/>
              <a:pPr fontAlgn="base">
                <a:spcBef>
                  <a:spcPct val="0"/>
                </a:spcBef>
                <a:spcAft>
                  <a:spcPct val="0"/>
                </a:spcAft>
              </a:pPr>
              <a:t>74</a:t>
            </a:fld>
            <a:endParaRPr lang="en-US" altLang="en-US"/>
          </a:p>
        </p:txBody>
      </p:sp>
    </p:spTree>
    <p:extLst>
      <p:ext uri="{BB962C8B-B14F-4D97-AF65-F5344CB8AC3E}">
        <p14:creationId xmlns:p14="http://schemas.microsoft.com/office/powerpoint/2010/main" val="2760108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044575" y="1143000"/>
            <a:ext cx="476885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sz="1200" kern="1200" dirty="0">
                <a:solidFill>
                  <a:schemeClr val="bg2"/>
                </a:solidFill>
                <a:latin typeface="Calibri"/>
                <a:ea typeface="Calibri"/>
                <a:cs typeface="Calibri"/>
                <a:sym typeface="Calibri"/>
              </a:rPr>
              <a:t>Selected from a pool of 76 community suggested sites, the 10 unique places will enter the next stretch of the Challenge: </a:t>
            </a:r>
            <a:r>
              <a:rPr lang="en-US" sz="1200" b="1" kern="1200" dirty="0">
                <a:solidFill>
                  <a:schemeClr val="bg2"/>
                </a:solidFill>
                <a:latin typeface="Calibri"/>
                <a:ea typeface="Calibri"/>
                <a:cs typeface="Calibri"/>
                <a:sym typeface="Calibri"/>
              </a:rPr>
              <a:t>the Collaborative Design Phase.</a:t>
            </a:r>
            <a:r>
              <a:rPr lang="en-US" sz="1200" kern="1200" dirty="0">
                <a:solidFill>
                  <a:schemeClr val="bg2"/>
                </a:solidFill>
                <a:latin typeface="Calibri"/>
                <a:ea typeface="Calibri"/>
                <a:cs typeface="Calibri"/>
              </a:rPr>
              <a:t> Sites selected are vulnerable to the impacts of climate change, facing daily threats to their resilience.</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en-US" sz="1200" b="1" kern="1200" dirty="0">
              <a:solidFill>
                <a:schemeClr val="bg2"/>
              </a:solidFill>
              <a:latin typeface="Calibri"/>
              <a:ea typeface="Calibri"/>
              <a:cs typeface="Calibri"/>
              <a:sym typeface="Calibri"/>
            </a:endParaRPr>
          </a:p>
          <a:p>
            <a:pPr marL="0" lvl="0" indent="0">
              <a:spcBef>
                <a:spcPts val="0"/>
              </a:spcBef>
              <a:spcAft>
                <a:spcPts val="0"/>
              </a:spcAft>
              <a:buNone/>
            </a:pPr>
            <a:endParaRPr dirty="0"/>
          </a:p>
        </p:txBody>
      </p:sp>
      <p:sp>
        <p:nvSpPr>
          <p:cNvPr id="153" name="Shape 15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75</a:t>
            </a:fld>
            <a:endParaRPr/>
          </a:p>
        </p:txBody>
      </p:sp>
    </p:spTree>
    <p:extLst>
      <p:ext uri="{BB962C8B-B14F-4D97-AF65-F5344CB8AC3E}">
        <p14:creationId xmlns:p14="http://schemas.microsoft.com/office/powerpoint/2010/main" val="473175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FE3F4-4E6D-497D-B033-470E903F16B0}" type="slidenum">
              <a:rPr lang="en-US" smtClean="0"/>
              <a:t>85</a:t>
            </a:fld>
            <a:endParaRPr lang="en-US"/>
          </a:p>
        </p:txBody>
      </p:sp>
    </p:spTree>
    <p:extLst>
      <p:ext uri="{BB962C8B-B14F-4D97-AF65-F5344CB8AC3E}">
        <p14:creationId xmlns:p14="http://schemas.microsoft.com/office/powerpoint/2010/main" val="1155995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FE3F4-4E6D-497D-B033-470E903F16B0}" type="slidenum">
              <a:rPr lang="en-US" smtClean="0"/>
              <a:t>92</a:t>
            </a:fld>
            <a:endParaRPr lang="en-US"/>
          </a:p>
        </p:txBody>
      </p:sp>
    </p:spTree>
    <p:extLst>
      <p:ext uri="{BB962C8B-B14F-4D97-AF65-F5344CB8AC3E}">
        <p14:creationId xmlns:p14="http://schemas.microsoft.com/office/powerpoint/2010/main" val="2922518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6</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841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FE3F4-4E6D-497D-B033-470E903F16B0}" type="slidenum">
              <a:rPr lang="en-US" smtClean="0"/>
              <a:t>94</a:t>
            </a:fld>
            <a:endParaRPr lang="en-US"/>
          </a:p>
        </p:txBody>
      </p:sp>
    </p:spTree>
    <p:extLst>
      <p:ext uri="{BB962C8B-B14F-4D97-AF65-F5344CB8AC3E}">
        <p14:creationId xmlns:p14="http://schemas.microsoft.com/office/powerpoint/2010/main" val="43962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99</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8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sz="1100" dirty="0"/>
              <a:t>The 1966 Declaration was very much a product of its era – a time of increasing awareness about the environment and growing discontent and activism that ultimately led to the passage of a slew of environmental legislation and the creation of the EPA.</a:t>
            </a:r>
          </a:p>
          <a:p>
            <a:endParaRPr lang="en-US" sz="1100" dirty="0"/>
          </a:p>
          <a:p>
            <a:r>
              <a:rPr lang="en-US" sz="1100" i="1" dirty="0"/>
              <a:t>Notes on images:</a:t>
            </a:r>
          </a:p>
          <a:p>
            <a:endParaRPr lang="en-US" sz="1100" i="1" dirty="0"/>
          </a:p>
          <a:p>
            <a:r>
              <a:rPr lang="en-US" sz="1100" i="1" dirty="0"/>
              <a:t>Death and Life of Great American Cities 1961</a:t>
            </a:r>
          </a:p>
          <a:p>
            <a:r>
              <a:rPr lang="en-US" sz="1100" i="1" dirty="0"/>
              <a:t>Silent Spring 1962</a:t>
            </a:r>
          </a:p>
          <a:p>
            <a:endParaRPr lang="en-US" sz="1100" i="1" dirty="0"/>
          </a:p>
          <a:p>
            <a:r>
              <a:rPr lang="en-US" sz="1100" i="1" dirty="0"/>
              <a:t>White House Conference on Natural Beauty</a:t>
            </a:r>
            <a:br>
              <a:rPr lang="en-US" sz="1100" i="1" dirty="0"/>
            </a:br>
            <a:r>
              <a:rPr lang="en-US" sz="1100" i="1" dirty="0"/>
              <a:t>Washington, DC, May 24-25, 1965</a:t>
            </a:r>
          </a:p>
          <a:p>
            <a:r>
              <a:rPr lang="en-US" sz="1100" i="1" dirty="0"/>
              <a:t>Participants included: E. Bacon,</a:t>
            </a:r>
            <a:r>
              <a:rPr lang="en-US" sz="1100" i="1" dirty="0">
                <a:solidFill>
                  <a:srgbClr val="FF0000"/>
                </a:solidFill>
              </a:rPr>
              <a:t> G. Clay</a:t>
            </a:r>
            <a:r>
              <a:rPr lang="en-US" sz="1100" i="1" dirty="0"/>
              <a:t>, G. </a:t>
            </a:r>
            <a:r>
              <a:rPr lang="en-US" sz="1100" i="1" dirty="0" err="1"/>
              <a:t>Eckbo</a:t>
            </a:r>
            <a:r>
              <a:rPr lang="en-US" sz="1100" i="1" dirty="0"/>
              <a:t>, C. Eliot II, </a:t>
            </a:r>
            <a:r>
              <a:rPr lang="en-US" sz="1100" i="1" dirty="0" err="1"/>
              <a:t>Gutheim</a:t>
            </a:r>
            <a:r>
              <a:rPr lang="en-US" sz="1100" i="1" dirty="0"/>
              <a:t>, L. </a:t>
            </a:r>
            <a:r>
              <a:rPr lang="en-US" sz="1100" i="1" dirty="0" err="1"/>
              <a:t>Halprin</a:t>
            </a:r>
            <a:r>
              <a:rPr lang="en-US" sz="1100" i="1" dirty="0"/>
              <a:t>, J. Jacobs, K. Lynch</a:t>
            </a:r>
            <a:r>
              <a:rPr lang="en-US" sz="1100" i="1" dirty="0">
                <a:solidFill>
                  <a:srgbClr val="FF0000"/>
                </a:solidFill>
              </a:rPr>
              <a:t>, I. </a:t>
            </a:r>
            <a:r>
              <a:rPr lang="en-US" sz="1100" i="1" dirty="0" err="1">
                <a:solidFill>
                  <a:srgbClr val="FF0000"/>
                </a:solidFill>
              </a:rPr>
              <a:t>McHarg</a:t>
            </a:r>
            <a:r>
              <a:rPr lang="en-US" sz="1100" i="1" dirty="0"/>
              <a:t>, J. </a:t>
            </a:r>
            <a:r>
              <a:rPr lang="en-US" sz="1100" i="1" dirty="0" err="1"/>
              <a:t>Rouss</a:t>
            </a:r>
            <a:r>
              <a:rPr lang="en-US" sz="1100" i="1" dirty="0"/>
              <a:t>, H. Sasaki, RE Simon, </a:t>
            </a:r>
            <a:r>
              <a:rPr lang="en-US" sz="1100" i="1" dirty="0">
                <a:solidFill>
                  <a:srgbClr val="FF0000"/>
                </a:solidFill>
              </a:rPr>
              <a:t>J. Simonds</a:t>
            </a:r>
            <a:r>
              <a:rPr lang="en-US" sz="1100" i="1" dirty="0"/>
              <a:t>, C. </a:t>
            </a:r>
            <a:r>
              <a:rPr lang="en-US" sz="1100" i="1" dirty="0" err="1"/>
              <a:t>Tunnard</a:t>
            </a:r>
            <a:r>
              <a:rPr lang="en-US" sz="1100" i="1" dirty="0"/>
              <a:t>, C. Wirth, W. Whyte</a:t>
            </a:r>
          </a:p>
          <a:p>
            <a:endParaRPr lang="en-US" sz="1100" i="1" dirty="0"/>
          </a:p>
          <a:p>
            <a:r>
              <a:rPr lang="en-US" sz="1100" i="1" dirty="0"/>
              <a:t>Manhattan Smog, USA, 1966</a:t>
            </a:r>
          </a:p>
          <a:p>
            <a:r>
              <a:rPr lang="en-US" sz="1100" i="1" dirty="0"/>
              <a:t>Napalm strike, Vietnam  1966	</a:t>
            </a:r>
          </a:p>
          <a:p>
            <a:endParaRPr lang="en-US" sz="1100" i="1" dirty="0"/>
          </a:p>
          <a:p>
            <a:pPr defTabSz="1114371">
              <a:defRPr/>
            </a:pPr>
            <a:r>
              <a:rPr lang="en-US" sz="1100" i="1" dirty="0"/>
              <a:t>An oil slick on the </a:t>
            </a:r>
            <a:r>
              <a:rPr lang="en-US" sz="1100" b="1" i="1" dirty="0"/>
              <a:t>Cuyahoga River</a:t>
            </a:r>
            <a:r>
              <a:rPr lang="en-US" sz="1100" i="1" dirty="0"/>
              <a:t> - polluted from decades of industrial waste - caught fire on a Sunday morning in June 1969 near the Republic Steel mill, causing about $100,000 worth of damage to two railroad bridges.</a:t>
            </a:r>
            <a:endParaRPr lang="en-US" sz="1000" i="1" dirty="0"/>
          </a:p>
          <a:p>
            <a:endParaRPr lang="en-US" sz="1100" i="1" dirty="0"/>
          </a:p>
          <a:p>
            <a:r>
              <a:rPr lang="en-US" sz="1100" i="1" dirty="0"/>
              <a:t>Design with Nature 1969</a:t>
            </a:r>
            <a:endParaRPr lang="en-US" i="1" dirty="0"/>
          </a:p>
          <a:p>
            <a:endParaRPr lang="en-US" sz="1100" dirty="0"/>
          </a:p>
          <a:p>
            <a:endParaRPr lang="en-US" sz="1100" dirty="0"/>
          </a:p>
          <a:p>
            <a:endParaRPr lang="en-US" i="0"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7</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75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baseline="0" dirty="0"/>
              <a:t>The Landscape Architecture Foundation was founded in 1966, and one of LAF’s first big initiatives was the release of its “Declaration of Concern”.</a:t>
            </a:r>
          </a:p>
          <a:p>
            <a:r>
              <a:rPr lang="en-US" baseline="0" dirty="0"/>
              <a:t>This seminal document was drafted by Ian </a:t>
            </a:r>
            <a:r>
              <a:rPr lang="en-US" baseline="0" dirty="0" err="1"/>
              <a:t>McHarg</a:t>
            </a:r>
            <a:r>
              <a:rPr lang="en-US" baseline="0" dirty="0"/>
              <a:t>, Grady Clay, and 4 other leading landscape architects of the day.</a:t>
            </a:r>
          </a:p>
          <a:p>
            <a:endParaRPr lang="en-US" baseline="0" dirty="0"/>
          </a:p>
          <a:p>
            <a:r>
              <a:rPr lang="en-US" baseline="0" dirty="0"/>
              <a:t>As the story goes, they assembled at Independence Hall in Philadelphia. Unfortunately, we don’t have any photos or records of this gathering aside from &lt;click&gt; this journal entry from </a:t>
            </a:r>
            <a:r>
              <a:rPr lang="en-US" baseline="0" dirty="0" err="1"/>
              <a:t>McHarg</a:t>
            </a:r>
            <a:r>
              <a:rPr lang="en-US" baseline="0" dirty="0"/>
              <a:t>, where on June 1 you can see the names of the other signers listed.</a:t>
            </a:r>
          </a:p>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8</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808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baseline="0" dirty="0"/>
              <a:t>The Declaration of Concern has 3 main sections.</a:t>
            </a:r>
          </a:p>
          <a:p>
            <a:endParaRPr lang="en-US" baseline="0" dirty="0"/>
          </a:p>
          <a:p>
            <a:pPr marL="278641" indent="-278641">
              <a:buAutoNum type="arabicParenR"/>
            </a:pPr>
            <a:r>
              <a:rPr lang="en-US" baseline="0" dirty="0"/>
              <a:t>The first paragraph discusses key issues of the day: </a:t>
            </a:r>
            <a:r>
              <a:rPr lang="en-US" sz="1500" dirty="0"/>
              <a:t>Pollution and silt in key waterways, air pollution in major cities, the increasingly urban population being separated from visual and physical contact with nature.</a:t>
            </a:r>
          </a:p>
          <a:p>
            <a:pPr marL="278641" indent="-278641">
              <a:buAutoNum type="arabicParenR"/>
            </a:pPr>
            <a:r>
              <a:rPr lang="en-US" sz="1500" dirty="0"/>
              <a:t>The next section discusses the unique skills of landscape architects and why they are essential to help address these issues.</a:t>
            </a:r>
          </a:p>
          <a:p>
            <a:pPr marL="278641" indent="-278641">
              <a:buAutoNum type="arabicParenR"/>
            </a:pPr>
            <a:r>
              <a:rPr lang="en-US" sz="1500" dirty="0"/>
              <a:t>The final paragraph proposes a strategies to increase the capacity of landscape architects to help solve these issues.</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9</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77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baseline="0" dirty="0"/>
              <a:t>The 1966 Declaration of Concern is a strong critique of the unchecked development that the signers saw happening across the U.S.</a:t>
            </a:r>
          </a:p>
          <a:p>
            <a:r>
              <a:rPr lang="en-US" baseline="0" dirty="0"/>
              <a:t>They state their belief that we were in a state of environmental crisis and heralded landscape architecture as a discipline critical to help solve it.</a:t>
            </a:r>
          </a:p>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10</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454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688975"/>
            <a:ext cx="5346700" cy="3460750"/>
          </a:xfrm>
        </p:spPr>
      </p:sp>
      <p:sp>
        <p:nvSpPr>
          <p:cNvPr id="3" name="Notes Placeholder 2"/>
          <p:cNvSpPr>
            <a:spLocks noGrp="1"/>
          </p:cNvSpPr>
          <p:nvPr>
            <p:ph type="body" idx="1"/>
          </p:nvPr>
        </p:nvSpPr>
        <p:spPr/>
        <p:txBody>
          <a:bodyPr/>
          <a:lstStyle/>
          <a:p>
            <a:r>
              <a:rPr lang="en-US" baseline="0" dirty="0"/>
              <a:t>The 1966 Declaration of Concern is a strong critique of the unchecked development that the signers saw happening across the U.S.</a:t>
            </a:r>
          </a:p>
          <a:p>
            <a:r>
              <a:rPr lang="en-US" baseline="0" dirty="0"/>
              <a:t>They state their belief that we were in a state of environmental crisis and heralded landscape architecture as a discipline critical to help solve it.</a:t>
            </a:r>
          </a:p>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897E42F8-63DE-4C9C-9349-A86BB0F2615D}" type="slidenum">
              <a:rPr kumimoji="0" lang="en-US" sz="15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11</a:t>
            </a:fld>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26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5860" y="3118104"/>
            <a:ext cx="13213080" cy="21122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6868457" y="334598"/>
            <a:ext cx="8676344" cy="700224"/>
          </a:xfrm>
          <a:prstGeom prst="rect">
            <a:avLst/>
          </a:prstGeom>
        </p:spPr>
        <p:txBody>
          <a:bodyPr vert="horz" lIns="91424" tIns="45712" rIns="91424" bIns="45712" anchor="ctr"/>
          <a:lstStyle>
            <a:lvl1pPr>
              <a:defRPr>
                <a:solidFill>
                  <a:schemeClr val="tx1">
                    <a:lumMod val="50000"/>
                    <a:lumOff val="50000"/>
                  </a:schemeClr>
                </a:solidFill>
              </a:defRPr>
            </a:lvl1pPr>
          </a:lstStyle>
          <a:p>
            <a:r>
              <a:rPr lang="en-US" dirty="0"/>
              <a:t>CLICK TO EDIT MASTER TITLE STYLE</a:t>
            </a:r>
          </a:p>
        </p:txBody>
      </p:sp>
      <p:sp>
        <p:nvSpPr>
          <p:cNvPr id="14" name="Content Placeholder 10"/>
          <p:cNvSpPr>
            <a:spLocks noGrp="1"/>
          </p:cNvSpPr>
          <p:nvPr>
            <p:ph sz="quarter" idx="10"/>
          </p:nvPr>
        </p:nvSpPr>
        <p:spPr>
          <a:xfrm>
            <a:off x="7149346" y="2346967"/>
            <a:ext cx="8203547" cy="7518272"/>
          </a:xfrm>
          <a:prstGeom prst="rect">
            <a:avLst/>
          </a:prstGeom>
        </p:spPr>
        <p:txBody>
          <a:bodyPr vert="horz" lIns="91424" tIns="45712" rIns="91424" bIns="45712" anchor="ctr"/>
          <a:lstStyle>
            <a:lvl2pPr marL="1089473" marR="0" indent="-419028" algn="l" defTabSz="670438"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defRPr lang="en-US" sz="1907" kern="1200" dirty="0" smtClean="0">
                <a:solidFill>
                  <a:schemeClr val="tx1">
                    <a:lumMod val="65000"/>
                    <a:lumOff val="35000"/>
                  </a:schemeClr>
                </a:solidFill>
                <a:latin typeface="Arial" charset="0"/>
                <a:ea typeface="+mn-ea"/>
                <a:cs typeface="+mn-cs"/>
              </a:defRPr>
            </a:lvl2pPr>
            <a:lvl3pPr marL="1089473" indent="-419028">
              <a:defRPr/>
            </a:lvl3pPr>
            <a:lvl4pPr marL="1089473" indent="-419028">
              <a:defRPr/>
            </a:lvl4pPr>
            <a:lvl5pPr marL="1089473" indent="-419028">
              <a:defRPr/>
            </a:lvl5pPr>
          </a:lstStyle>
          <a:p>
            <a:pPr lvl="0"/>
            <a:r>
              <a:rPr lang="en-US" dirty="0"/>
              <a:t>Click to edit Master text styles</a:t>
            </a:r>
          </a:p>
          <a:p>
            <a:pPr lvl="1"/>
            <a:r>
              <a:rPr lang="en-US" dirty="0"/>
              <a:t>Second level</a:t>
            </a:r>
          </a:p>
          <a:p>
            <a:pPr marL="1089473" marR="0" lvl="1" indent="-419028" algn="l" defTabSz="670438"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Third level</a:t>
            </a:r>
          </a:p>
          <a:p>
            <a:pPr marL="1089473" marR="0" lvl="1" indent="-419028" algn="l" defTabSz="670438"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Fourth level</a:t>
            </a:r>
          </a:p>
          <a:p>
            <a:pPr marL="1089473" marR="0" lvl="1" indent="-419028" algn="l" defTabSz="670438"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92340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868457" y="334598"/>
            <a:ext cx="8676344" cy="700224"/>
          </a:xfrm>
          <a:prstGeom prst="rect">
            <a:avLst/>
          </a:prstGeom>
        </p:spPr>
        <p:txBody>
          <a:bodyPr vert="horz" lIns="91424" tIns="45712" rIns="91424" bIns="45712" anchor="ctr"/>
          <a:lstStyle>
            <a:lvl1pPr>
              <a:defRPr>
                <a:solidFill>
                  <a:schemeClr val="tx1">
                    <a:lumMod val="50000"/>
                    <a:lumOff val="50000"/>
                  </a:schemeClr>
                </a:solidFill>
              </a:defRPr>
            </a:lvl1pPr>
          </a:lstStyle>
          <a:p>
            <a:r>
              <a:rPr lang="en-US" dirty="0"/>
              <a:t>CLICK TO EDIT MASTER TITLE STYLE</a:t>
            </a:r>
          </a:p>
        </p:txBody>
      </p:sp>
      <p:sp>
        <p:nvSpPr>
          <p:cNvPr id="11" name="Content Placeholder 10"/>
          <p:cNvSpPr>
            <a:spLocks noGrp="1"/>
          </p:cNvSpPr>
          <p:nvPr>
            <p:ph sz="quarter" idx="10"/>
          </p:nvPr>
        </p:nvSpPr>
        <p:spPr>
          <a:xfrm>
            <a:off x="7149346" y="2346967"/>
            <a:ext cx="8203547" cy="7518272"/>
          </a:xfrm>
          <a:prstGeom prst="rect">
            <a:avLst/>
          </a:prstGeom>
        </p:spPr>
        <p:txBody>
          <a:bodyPr vert="horz" lIns="91424" tIns="45712" rIns="91424" bIns="45712" anchor="ctr"/>
          <a:lstStyle>
            <a:lvl2pPr marL="1089473" marR="0" indent="-419028" algn="l" defTabSz="670438"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defRPr lang="en-US" sz="1907" kern="1200" dirty="0" smtClean="0">
                <a:solidFill>
                  <a:schemeClr val="tx1">
                    <a:lumMod val="65000"/>
                    <a:lumOff val="35000"/>
                  </a:schemeClr>
                </a:solidFill>
                <a:latin typeface="Arial" charset="0"/>
                <a:ea typeface="+mn-ea"/>
                <a:cs typeface="+mn-cs"/>
              </a:defRPr>
            </a:lvl2pPr>
            <a:lvl3pPr marL="1089473" indent="-419028">
              <a:defRPr/>
            </a:lvl3pPr>
            <a:lvl4pPr marL="1089473" indent="-419028">
              <a:defRPr/>
            </a:lvl4pPr>
            <a:lvl5pPr marL="1089473" indent="-419028">
              <a:defRPr/>
            </a:lvl5pPr>
          </a:lstStyle>
          <a:p>
            <a:pPr lvl="0"/>
            <a:r>
              <a:rPr lang="en-US" dirty="0"/>
              <a:t>Click to edit Master text styles</a:t>
            </a:r>
          </a:p>
          <a:p>
            <a:pPr lvl="1"/>
            <a:r>
              <a:rPr lang="en-US" dirty="0"/>
              <a:t>Second level</a:t>
            </a:r>
          </a:p>
          <a:p>
            <a:pPr marL="1089473" marR="0" lvl="1" indent="-419028" algn="l" defTabSz="670438"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Third level</a:t>
            </a:r>
          </a:p>
          <a:p>
            <a:pPr marL="1089473" marR="0" lvl="1" indent="-419028" algn="l" defTabSz="670438"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Fourth level</a:t>
            </a:r>
          </a:p>
          <a:p>
            <a:pPr marL="1089473" marR="0" lvl="1" indent="-419028" algn="l" defTabSz="670438"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4004130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6868457" y="334598"/>
            <a:ext cx="8676344" cy="700224"/>
          </a:xfrm>
          <a:prstGeom prst="rect">
            <a:avLst/>
          </a:prstGeom>
        </p:spPr>
        <p:txBody>
          <a:bodyPr vert="horz" lIns="91310" tIns="45655" rIns="91310" bIns="45655" anchor="ctr"/>
          <a:lstStyle>
            <a:lvl1pPr>
              <a:defRPr>
                <a:solidFill>
                  <a:schemeClr val="tx1">
                    <a:lumMod val="50000"/>
                    <a:lumOff val="50000"/>
                  </a:schemeClr>
                </a:solidFill>
              </a:defRPr>
            </a:lvl1pPr>
          </a:lstStyle>
          <a:p>
            <a:r>
              <a:rPr lang="en-US" dirty="0"/>
              <a:t>CLICK TO EDIT MASTER TITLE STYLE</a:t>
            </a:r>
          </a:p>
        </p:txBody>
      </p:sp>
      <p:sp>
        <p:nvSpPr>
          <p:cNvPr id="14" name="Content Placeholder 10"/>
          <p:cNvSpPr>
            <a:spLocks noGrp="1"/>
          </p:cNvSpPr>
          <p:nvPr>
            <p:ph sz="quarter" idx="10"/>
          </p:nvPr>
        </p:nvSpPr>
        <p:spPr>
          <a:xfrm>
            <a:off x="7149346" y="2346967"/>
            <a:ext cx="8203547" cy="7518272"/>
          </a:xfrm>
          <a:prstGeom prst="rect">
            <a:avLst/>
          </a:prstGeom>
        </p:spPr>
        <p:txBody>
          <a:bodyPr vert="horz" lIns="91310" tIns="45655" rIns="91310" bIns="45655" anchor="ctr"/>
          <a:lstStyle>
            <a:lvl2pPr marL="1087967" marR="0" indent="-418442" algn="l" defTabSz="669435"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defRPr lang="en-US" sz="1907" kern="1200" dirty="0" smtClean="0">
                <a:solidFill>
                  <a:schemeClr val="tx1">
                    <a:lumMod val="65000"/>
                    <a:lumOff val="35000"/>
                  </a:schemeClr>
                </a:solidFill>
                <a:latin typeface="Arial" charset="0"/>
                <a:ea typeface="+mn-ea"/>
                <a:cs typeface="+mn-cs"/>
              </a:defRPr>
            </a:lvl2pPr>
            <a:lvl3pPr marL="1087967" indent="-418442">
              <a:defRPr/>
            </a:lvl3pPr>
            <a:lvl4pPr marL="1087967" indent="-418442">
              <a:defRPr/>
            </a:lvl4pPr>
            <a:lvl5pPr marL="1087967" indent="-418442">
              <a:defRPr/>
            </a:lvl5pPr>
          </a:lstStyle>
          <a:p>
            <a:pPr lvl="0"/>
            <a:r>
              <a:rPr lang="en-US" dirty="0"/>
              <a:t>Click to edit Master text styles</a:t>
            </a:r>
          </a:p>
          <a:p>
            <a:pPr lvl="1"/>
            <a:r>
              <a:rPr lang="en-US" dirty="0"/>
              <a:t>Second level</a:t>
            </a:r>
          </a:p>
          <a:p>
            <a:pPr marL="1087967" marR="0" lvl="1" indent="-418442" algn="l" defTabSz="669435"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Third level</a:t>
            </a:r>
          </a:p>
          <a:p>
            <a:pPr marL="1087967" marR="0" lvl="1" indent="-418442" algn="l" defTabSz="669435"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Fourth level</a:t>
            </a:r>
          </a:p>
          <a:p>
            <a:pPr marL="1087967" marR="0" lvl="1" indent="-418442" algn="l" defTabSz="669435"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3294706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868457" y="334598"/>
            <a:ext cx="8676344" cy="700224"/>
          </a:xfrm>
          <a:prstGeom prst="rect">
            <a:avLst/>
          </a:prstGeom>
        </p:spPr>
        <p:txBody>
          <a:bodyPr vert="horz" lIns="91310" tIns="45655" rIns="91310" bIns="45655" anchor="ctr"/>
          <a:lstStyle>
            <a:lvl1pPr>
              <a:defRPr>
                <a:solidFill>
                  <a:schemeClr val="tx1">
                    <a:lumMod val="50000"/>
                    <a:lumOff val="50000"/>
                  </a:schemeClr>
                </a:solidFill>
              </a:defRPr>
            </a:lvl1pPr>
          </a:lstStyle>
          <a:p>
            <a:r>
              <a:rPr lang="en-US" dirty="0"/>
              <a:t>CLICK TO EDIT MASTER TITLE STYLE</a:t>
            </a:r>
          </a:p>
        </p:txBody>
      </p:sp>
      <p:sp>
        <p:nvSpPr>
          <p:cNvPr id="11" name="Content Placeholder 10"/>
          <p:cNvSpPr>
            <a:spLocks noGrp="1"/>
          </p:cNvSpPr>
          <p:nvPr>
            <p:ph sz="quarter" idx="10"/>
          </p:nvPr>
        </p:nvSpPr>
        <p:spPr>
          <a:xfrm>
            <a:off x="7149346" y="2346967"/>
            <a:ext cx="8203547" cy="7518272"/>
          </a:xfrm>
          <a:prstGeom prst="rect">
            <a:avLst/>
          </a:prstGeom>
        </p:spPr>
        <p:txBody>
          <a:bodyPr vert="horz" lIns="91310" tIns="45655" rIns="91310" bIns="45655" anchor="ctr"/>
          <a:lstStyle>
            <a:lvl2pPr marL="1087967" marR="0" indent="-418442" algn="l" defTabSz="669435"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defRPr lang="en-US" sz="1907" kern="1200" dirty="0" smtClean="0">
                <a:solidFill>
                  <a:schemeClr val="tx1">
                    <a:lumMod val="65000"/>
                    <a:lumOff val="35000"/>
                  </a:schemeClr>
                </a:solidFill>
                <a:latin typeface="Arial" charset="0"/>
                <a:ea typeface="+mn-ea"/>
                <a:cs typeface="+mn-cs"/>
              </a:defRPr>
            </a:lvl2pPr>
            <a:lvl3pPr marL="1087967" indent="-418442">
              <a:defRPr/>
            </a:lvl3pPr>
            <a:lvl4pPr marL="1087967" indent="-418442">
              <a:defRPr/>
            </a:lvl4pPr>
            <a:lvl5pPr marL="1087967" indent="-418442">
              <a:defRPr/>
            </a:lvl5pPr>
          </a:lstStyle>
          <a:p>
            <a:pPr lvl="0"/>
            <a:r>
              <a:rPr lang="en-US" dirty="0"/>
              <a:t>Click to edit Master text styles</a:t>
            </a:r>
          </a:p>
          <a:p>
            <a:pPr lvl="1"/>
            <a:r>
              <a:rPr lang="en-US" dirty="0"/>
              <a:t>Second level</a:t>
            </a:r>
          </a:p>
          <a:p>
            <a:pPr marL="1087967" marR="0" lvl="1" indent="-418442" algn="l" defTabSz="669435"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Third level</a:t>
            </a:r>
          </a:p>
          <a:p>
            <a:pPr marL="1087967" marR="0" lvl="1" indent="-418442" algn="l" defTabSz="669435"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Fourth level</a:t>
            </a:r>
          </a:p>
          <a:p>
            <a:pPr marL="1087967" marR="0" lvl="1" indent="-418442" algn="l" defTabSz="669435"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2832461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3100" y="1646132"/>
            <a:ext cx="11658600" cy="3501813"/>
          </a:xfrm>
        </p:spPr>
        <p:txBody>
          <a:bodyPr anchor="b"/>
          <a:lstStyle>
            <a:lvl1pPr algn="ctr">
              <a:defRPr sz="66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943100" y="5282988"/>
            <a:ext cx="11658600" cy="2428452"/>
          </a:xfrm>
        </p:spPr>
        <p:txBody>
          <a:bodyPr/>
          <a:lstStyle>
            <a:lvl1pPr marL="0" indent="0" algn="ctr">
              <a:buNone/>
              <a:defRPr sz="2640">
                <a:latin typeface="Arial" panose="020B0604020202020204" pitchFamily="34" charset="0"/>
                <a:cs typeface="Arial" panose="020B0604020202020204" pitchFamily="34" charset="0"/>
              </a:defRPr>
            </a:lvl1pPr>
            <a:lvl2pPr marL="502102" indent="0" algn="ctr">
              <a:buNone/>
              <a:defRPr sz="2200"/>
            </a:lvl2pPr>
            <a:lvl3pPr marL="1004293" indent="0" algn="ctr">
              <a:buNone/>
              <a:defRPr sz="2053"/>
            </a:lvl3pPr>
            <a:lvl4pPr marL="1506440" indent="0" algn="ctr">
              <a:buNone/>
              <a:defRPr sz="1760"/>
            </a:lvl4pPr>
            <a:lvl5pPr marL="2008585" indent="0" algn="ctr">
              <a:buNone/>
              <a:defRPr sz="1760"/>
            </a:lvl5pPr>
            <a:lvl6pPr marL="2510775" indent="0" algn="ctr">
              <a:buNone/>
              <a:defRPr sz="1760"/>
            </a:lvl6pPr>
            <a:lvl7pPr marL="3012876" indent="0" algn="ctr">
              <a:buNone/>
              <a:defRPr sz="1760"/>
            </a:lvl7pPr>
            <a:lvl8pPr marL="3514976" indent="0" algn="ctr">
              <a:buNone/>
              <a:defRPr sz="1760"/>
            </a:lvl8pPr>
            <a:lvl9pPr marL="4017078" indent="0" algn="ctr">
              <a:buNone/>
              <a:defRPr sz="176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2760593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3335909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1" y="2507647"/>
            <a:ext cx="13407390" cy="4184015"/>
          </a:xfrm>
        </p:spPr>
        <p:txBody>
          <a:bodyPr anchor="b"/>
          <a:lstStyle>
            <a:lvl1pPr>
              <a:defRPr sz="66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060611" y="6731216"/>
            <a:ext cx="13407390" cy="2200274"/>
          </a:xfrm>
        </p:spPr>
        <p:txBody>
          <a:bodyPr/>
          <a:lstStyle>
            <a:lvl1pPr marL="0" indent="0">
              <a:buNone/>
              <a:defRPr sz="2640">
                <a:solidFill>
                  <a:schemeClr val="tx1">
                    <a:tint val="75000"/>
                  </a:schemeClr>
                </a:solidFill>
                <a:latin typeface="Arial" panose="020B0604020202020204" pitchFamily="34" charset="0"/>
                <a:cs typeface="Arial" panose="020B0604020202020204" pitchFamily="34" charset="0"/>
              </a:defRPr>
            </a:lvl1pPr>
            <a:lvl2pPr marL="502102" indent="0">
              <a:buNone/>
              <a:defRPr sz="2200">
                <a:solidFill>
                  <a:schemeClr val="tx1">
                    <a:tint val="75000"/>
                  </a:schemeClr>
                </a:solidFill>
              </a:defRPr>
            </a:lvl2pPr>
            <a:lvl3pPr marL="1004293" indent="0">
              <a:buNone/>
              <a:defRPr sz="2053">
                <a:solidFill>
                  <a:schemeClr val="tx1">
                    <a:tint val="75000"/>
                  </a:schemeClr>
                </a:solidFill>
              </a:defRPr>
            </a:lvl3pPr>
            <a:lvl4pPr marL="1506440" indent="0">
              <a:buNone/>
              <a:defRPr sz="1760">
                <a:solidFill>
                  <a:schemeClr val="tx1">
                    <a:tint val="75000"/>
                  </a:schemeClr>
                </a:solidFill>
              </a:defRPr>
            </a:lvl4pPr>
            <a:lvl5pPr marL="2008585" indent="0">
              <a:buNone/>
              <a:defRPr sz="1760">
                <a:solidFill>
                  <a:schemeClr val="tx1">
                    <a:tint val="75000"/>
                  </a:schemeClr>
                </a:solidFill>
              </a:defRPr>
            </a:lvl5pPr>
            <a:lvl6pPr marL="2510775" indent="0">
              <a:buNone/>
              <a:defRPr sz="1760">
                <a:solidFill>
                  <a:schemeClr val="tx1">
                    <a:tint val="75000"/>
                  </a:schemeClr>
                </a:solidFill>
              </a:defRPr>
            </a:lvl6pPr>
            <a:lvl7pPr marL="3012876" indent="0">
              <a:buNone/>
              <a:defRPr sz="1760">
                <a:solidFill>
                  <a:schemeClr val="tx1">
                    <a:tint val="75000"/>
                  </a:schemeClr>
                </a:solidFill>
              </a:defRPr>
            </a:lvl7pPr>
            <a:lvl8pPr marL="3514976" indent="0">
              <a:buNone/>
              <a:defRPr sz="1760">
                <a:solidFill>
                  <a:schemeClr val="tx1">
                    <a:tint val="75000"/>
                  </a:schemeClr>
                </a:solidFill>
              </a:defRPr>
            </a:lvl8pPr>
            <a:lvl9pPr marL="4017078"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17707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068706" y="2677584"/>
            <a:ext cx="6606540" cy="6381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6" y="2677584"/>
            <a:ext cx="6606540" cy="6381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2914049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1" y="535517"/>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1" y="2465705"/>
            <a:ext cx="6576178" cy="1208404"/>
          </a:xfrm>
        </p:spPr>
        <p:txBody>
          <a:bodyPr anchor="b"/>
          <a:lstStyle>
            <a:lvl1pPr marL="0" indent="0">
              <a:buNone/>
              <a:defRPr sz="2640" b="1"/>
            </a:lvl1pPr>
            <a:lvl2pPr marL="502102" indent="0">
              <a:buNone/>
              <a:defRPr sz="2200" b="1"/>
            </a:lvl2pPr>
            <a:lvl3pPr marL="1004293" indent="0">
              <a:buNone/>
              <a:defRPr sz="2053" b="1"/>
            </a:lvl3pPr>
            <a:lvl4pPr marL="1506440" indent="0">
              <a:buNone/>
              <a:defRPr sz="1760" b="1"/>
            </a:lvl4pPr>
            <a:lvl5pPr marL="2008585" indent="0">
              <a:buNone/>
              <a:defRPr sz="1760" b="1"/>
            </a:lvl5pPr>
            <a:lvl6pPr marL="2510775" indent="0">
              <a:buNone/>
              <a:defRPr sz="1760" b="1"/>
            </a:lvl6pPr>
            <a:lvl7pPr marL="3012876" indent="0">
              <a:buNone/>
              <a:defRPr sz="1760" b="1"/>
            </a:lvl7pPr>
            <a:lvl8pPr marL="3514976" indent="0">
              <a:buNone/>
              <a:defRPr sz="1760" b="1"/>
            </a:lvl8pPr>
            <a:lvl9pPr marL="4017078" indent="0">
              <a:buNone/>
              <a:defRPr sz="1760" b="1"/>
            </a:lvl9pPr>
          </a:lstStyle>
          <a:p>
            <a:pPr lvl="0"/>
            <a:r>
              <a:rPr lang="en-US"/>
              <a:t>Click to edit Master text styles</a:t>
            </a:r>
          </a:p>
        </p:txBody>
      </p:sp>
      <p:sp>
        <p:nvSpPr>
          <p:cNvPr id="4" name="Content Placeholder 3"/>
          <p:cNvSpPr>
            <a:spLocks noGrp="1"/>
          </p:cNvSpPr>
          <p:nvPr>
            <p:ph sz="half" idx="2"/>
          </p:nvPr>
        </p:nvSpPr>
        <p:spPr>
          <a:xfrm>
            <a:off x="1070731" y="3674113"/>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62" y="2465705"/>
            <a:ext cx="6608564" cy="1208404"/>
          </a:xfrm>
        </p:spPr>
        <p:txBody>
          <a:bodyPr anchor="b"/>
          <a:lstStyle>
            <a:lvl1pPr marL="0" indent="0">
              <a:buNone/>
              <a:defRPr sz="2640" b="1"/>
            </a:lvl1pPr>
            <a:lvl2pPr marL="502102" indent="0">
              <a:buNone/>
              <a:defRPr sz="2200" b="1"/>
            </a:lvl2pPr>
            <a:lvl3pPr marL="1004293" indent="0">
              <a:buNone/>
              <a:defRPr sz="2053" b="1"/>
            </a:lvl3pPr>
            <a:lvl4pPr marL="1506440" indent="0">
              <a:buNone/>
              <a:defRPr sz="1760" b="1"/>
            </a:lvl4pPr>
            <a:lvl5pPr marL="2008585" indent="0">
              <a:buNone/>
              <a:defRPr sz="1760" b="1"/>
            </a:lvl5pPr>
            <a:lvl6pPr marL="2510775" indent="0">
              <a:buNone/>
              <a:defRPr sz="1760" b="1"/>
            </a:lvl6pPr>
            <a:lvl7pPr marL="3012876" indent="0">
              <a:buNone/>
              <a:defRPr sz="1760" b="1"/>
            </a:lvl7pPr>
            <a:lvl8pPr marL="3514976" indent="0">
              <a:buNone/>
              <a:defRPr sz="1760" b="1"/>
            </a:lvl8pPr>
            <a:lvl9pPr marL="4017078" indent="0">
              <a:buNone/>
              <a:defRPr sz="1760" b="1"/>
            </a:lvl9pPr>
          </a:lstStyle>
          <a:p>
            <a:pPr lvl="0"/>
            <a:r>
              <a:rPr lang="en-US"/>
              <a:t>Click to edit Master text styles</a:t>
            </a:r>
          </a:p>
        </p:txBody>
      </p:sp>
      <p:sp>
        <p:nvSpPr>
          <p:cNvPr id="6" name="Content Placeholder 5"/>
          <p:cNvSpPr>
            <a:spLocks noGrp="1"/>
          </p:cNvSpPr>
          <p:nvPr>
            <p:ph sz="quarter" idx="4"/>
          </p:nvPr>
        </p:nvSpPr>
        <p:spPr>
          <a:xfrm>
            <a:off x="7869562" y="3674113"/>
            <a:ext cx="6608564"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93916"/>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89391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2452016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93916"/>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89391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421357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rgbClr val="ADD136"/>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72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4" name="Slide Number Placeholder 3"/>
          <p:cNvSpPr>
            <a:spLocks noGrp="1"/>
          </p:cNvSpPr>
          <p:nvPr>
            <p:ph type="sldNum" sz="quarter" idx="12"/>
          </p:nvPr>
        </p:nvSpPr>
        <p:spPr>
          <a:xfrm>
            <a:off x="11846130" y="9322650"/>
            <a:ext cx="3497580" cy="535517"/>
          </a:xfrm>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333506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4" cy="2346960"/>
          </a:xfrm>
        </p:spPr>
        <p:txBody>
          <a:bodyPr anchor="b"/>
          <a:lstStyle>
            <a:lvl1pPr>
              <a:defRPr sz="3520"/>
            </a:lvl1pPr>
          </a:lstStyle>
          <a:p>
            <a:r>
              <a:rPr lang="en-US"/>
              <a:t>Click to edit Master title style</a:t>
            </a:r>
          </a:p>
        </p:txBody>
      </p:sp>
      <p:sp>
        <p:nvSpPr>
          <p:cNvPr id="3" name="Content Placeholder 2"/>
          <p:cNvSpPr>
            <a:spLocks noGrp="1"/>
          </p:cNvSpPr>
          <p:nvPr>
            <p:ph idx="1"/>
          </p:nvPr>
        </p:nvSpPr>
        <p:spPr>
          <a:xfrm>
            <a:off x="6608565" y="1448256"/>
            <a:ext cx="7869556" cy="7147984"/>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7"/>
            <a:ext cx="5013604" cy="5590329"/>
          </a:xfrm>
        </p:spPr>
        <p:txBody>
          <a:bodyPr/>
          <a:lstStyle>
            <a:lvl1pPr marL="0" indent="0">
              <a:buNone/>
              <a:defRPr sz="1760"/>
            </a:lvl1pPr>
            <a:lvl2pPr marL="502102" indent="0">
              <a:buNone/>
              <a:defRPr sz="1613"/>
            </a:lvl2pPr>
            <a:lvl3pPr marL="1004293" indent="0">
              <a:buNone/>
              <a:defRPr sz="1320"/>
            </a:lvl3pPr>
            <a:lvl4pPr marL="1506440" indent="0">
              <a:buNone/>
              <a:defRPr sz="1173"/>
            </a:lvl4pPr>
            <a:lvl5pPr marL="2008585" indent="0">
              <a:buNone/>
              <a:defRPr sz="1173"/>
            </a:lvl5pPr>
            <a:lvl6pPr marL="2510775" indent="0">
              <a:buNone/>
              <a:defRPr sz="1173"/>
            </a:lvl6pPr>
            <a:lvl7pPr marL="3012876" indent="0">
              <a:buNone/>
              <a:defRPr sz="1173"/>
            </a:lvl7pPr>
            <a:lvl8pPr marL="3514976" indent="0">
              <a:buNone/>
              <a:defRPr sz="1173"/>
            </a:lvl8pPr>
            <a:lvl9pPr marL="4017078" indent="0">
              <a:buNone/>
              <a:defRPr sz="1173"/>
            </a:lvl9pPr>
          </a:lstStyle>
          <a:p>
            <a:pPr lvl="0"/>
            <a:r>
              <a:rPr lang="en-US"/>
              <a:t>Click to edit Master text styles</a:t>
            </a:r>
          </a:p>
        </p:txBody>
      </p:sp>
      <p:sp>
        <p:nvSpPr>
          <p:cNvPr id="5" name="Date Placeholder 4"/>
          <p:cNvSpPr>
            <a:spLocks noGrp="1"/>
          </p:cNvSpPr>
          <p:nvPr>
            <p:ph type="dt" sz="half" idx="10"/>
          </p:nvPr>
        </p:nvSpPr>
        <p:spPr/>
        <p:txBody>
          <a:bodyPr/>
          <a:lstStyle/>
          <a:p>
            <a:pPr defTabSz="893916"/>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939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1251311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4" cy="2346960"/>
          </a:xfrm>
        </p:spPr>
        <p:txBody>
          <a:bodyPr anchor="b"/>
          <a:lstStyle>
            <a:lvl1pPr>
              <a:defRPr sz="3520"/>
            </a:lvl1pPr>
          </a:lstStyle>
          <a:p>
            <a:r>
              <a:rPr lang="en-US"/>
              <a:t>Click to edit Master title style</a:t>
            </a:r>
          </a:p>
        </p:txBody>
      </p:sp>
      <p:sp>
        <p:nvSpPr>
          <p:cNvPr id="3" name="Picture Placeholder 2"/>
          <p:cNvSpPr>
            <a:spLocks noGrp="1"/>
          </p:cNvSpPr>
          <p:nvPr>
            <p:ph type="pic" idx="1"/>
          </p:nvPr>
        </p:nvSpPr>
        <p:spPr>
          <a:xfrm>
            <a:off x="6608565" y="1448256"/>
            <a:ext cx="7869556" cy="7147984"/>
          </a:xfrm>
        </p:spPr>
        <p:txBody>
          <a:bodyPr/>
          <a:lstStyle>
            <a:lvl1pPr marL="0" indent="0">
              <a:buNone/>
              <a:defRPr sz="3520"/>
            </a:lvl1pPr>
            <a:lvl2pPr marL="502102" indent="0">
              <a:buNone/>
              <a:defRPr sz="3080"/>
            </a:lvl2pPr>
            <a:lvl3pPr marL="1004293" indent="0">
              <a:buNone/>
              <a:defRPr sz="2640"/>
            </a:lvl3pPr>
            <a:lvl4pPr marL="1506440" indent="0">
              <a:buNone/>
              <a:defRPr sz="2200"/>
            </a:lvl4pPr>
            <a:lvl5pPr marL="2008585" indent="0">
              <a:buNone/>
              <a:defRPr sz="2200"/>
            </a:lvl5pPr>
            <a:lvl6pPr marL="2510775" indent="0">
              <a:buNone/>
              <a:defRPr sz="2200"/>
            </a:lvl6pPr>
            <a:lvl7pPr marL="3012876" indent="0">
              <a:buNone/>
              <a:defRPr sz="2200"/>
            </a:lvl7pPr>
            <a:lvl8pPr marL="3514976" indent="0">
              <a:buNone/>
              <a:defRPr sz="2200"/>
            </a:lvl8pPr>
            <a:lvl9pPr marL="4017078" indent="0">
              <a:buNone/>
              <a:defRPr sz="2200"/>
            </a:lvl9pPr>
          </a:lstStyle>
          <a:p>
            <a:endParaRPr lang="en-US"/>
          </a:p>
        </p:txBody>
      </p:sp>
      <p:sp>
        <p:nvSpPr>
          <p:cNvPr id="4" name="Text Placeholder 3"/>
          <p:cNvSpPr>
            <a:spLocks noGrp="1"/>
          </p:cNvSpPr>
          <p:nvPr>
            <p:ph type="body" sz="half" idx="2"/>
          </p:nvPr>
        </p:nvSpPr>
        <p:spPr>
          <a:xfrm>
            <a:off x="1070730" y="3017527"/>
            <a:ext cx="5013604" cy="5590329"/>
          </a:xfrm>
        </p:spPr>
        <p:txBody>
          <a:bodyPr/>
          <a:lstStyle>
            <a:lvl1pPr marL="0" indent="0">
              <a:buNone/>
              <a:defRPr sz="1760"/>
            </a:lvl1pPr>
            <a:lvl2pPr marL="502102" indent="0">
              <a:buNone/>
              <a:defRPr sz="1613"/>
            </a:lvl2pPr>
            <a:lvl3pPr marL="1004293" indent="0">
              <a:buNone/>
              <a:defRPr sz="1320"/>
            </a:lvl3pPr>
            <a:lvl4pPr marL="1506440" indent="0">
              <a:buNone/>
              <a:defRPr sz="1173"/>
            </a:lvl4pPr>
            <a:lvl5pPr marL="2008585" indent="0">
              <a:buNone/>
              <a:defRPr sz="1173"/>
            </a:lvl5pPr>
            <a:lvl6pPr marL="2510775" indent="0">
              <a:buNone/>
              <a:defRPr sz="1173"/>
            </a:lvl6pPr>
            <a:lvl7pPr marL="3012876" indent="0">
              <a:buNone/>
              <a:defRPr sz="1173"/>
            </a:lvl7pPr>
            <a:lvl8pPr marL="3514976" indent="0">
              <a:buNone/>
              <a:defRPr sz="1173"/>
            </a:lvl8pPr>
            <a:lvl9pPr marL="4017078" indent="0">
              <a:buNone/>
              <a:defRPr sz="1173"/>
            </a:lvl9pPr>
          </a:lstStyle>
          <a:p>
            <a:pPr lvl="0"/>
            <a:r>
              <a:rPr lang="en-US"/>
              <a:t>Click to edit Master text styles</a:t>
            </a:r>
          </a:p>
        </p:txBody>
      </p:sp>
      <p:sp>
        <p:nvSpPr>
          <p:cNvPr id="5" name="Date Placeholder 4"/>
          <p:cNvSpPr>
            <a:spLocks noGrp="1"/>
          </p:cNvSpPr>
          <p:nvPr>
            <p:ph type="dt" sz="half" idx="10"/>
          </p:nvPr>
        </p:nvSpPr>
        <p:spPr/>
        <p:txBody>
          <a:bodyPr/>
          <a:lstStyle/>
          <a:p>
            <a:pPr defTabSz="893916"/>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939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4233763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4200622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51" y="535563"/>
            <a:ext cx="3351847" cy="85240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8" y="535563"/>
            <a:ext cx="9861233" cy="85240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2493771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3100" y="1646132"/>
            <a:ext cx="11658600" cy="3501813"/>
          </a:xfrm>
        </p:spPr>
        <p:txBody>
          <a:bodyPr anchor="b"/>
          <a:lstStyle>
            <a:lvl1pPr algn="ctr">
              <a:defRPr sz="66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943100" y="5282988"/>
            <a:ext cx="11658600" cy="2428452"/>
          </a:xfrm>
        </p:spPr>
        <p:txBody>
          <a:bodyPr/>
          <a:lstStyle>
            <a:lvl1pPr marL="0" indent="0" algn="ctr">
              <a:buNone/>
              <a:defRPr sz="2640">
                <a:latin typeface="Arial" panose="020B0604020202020204" pitchFamily="34" charset="0"/>
                <a:cs typeface="Arial" panose="020B0604020202020204" pitchFamily="34" charset="0"/>
              </a:defRPr>
            </a:lvl1pPr>
            <a:lvl2pPr marL="502130" indent="0" algn="ctr">
              <a:buNone/>
              <a:defRPr sz="2200"/>
            </a:lvl2pPr>
            <a:lvl3pPr marL="1004341" indent="0" algn="ctr">
              <a:buNone/>
              <a:defRPr sz="2053"/>
            </a:lvl3pPr>
            <a:lvl4pPr marL="1506514" indent="0" algn="ctr">
              <a:buNone/>
              <a:defRPr sz="1760"/>
            </a:lvl4pPr>
            <a:lvl5pPr marL="2008685" indent="0" algn="ctr">
              <a:buNone/>
              <a:defRPr sz="1760"/>
            </a:lvl5pPr>
            <a:lvl6pPr marL="2510898" indent="0" algn="ctr">
              <a:buNone/>
              <a:defRPr sz="1760"/>
            </a:lvl6pPr>
            <a:lvl7pPr marL="3013024" indent="0" algn="ctr">
              <a:buNone/>
              <a:defRPr sz="1760"/>
            </a:lvl7pPr>
            <a:lvl8pPr marL="3515152" indent="0" algn="ctr">
              <a:buNone/>
              <a:defRPr sz="1760"/>
            </a:lvl8pPr>
            <a:lvl9pPr marL="4017282" indent="0" algn="ctr">
              <a:buNone/>
              <a:defRPr sz="176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2398266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425893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1" y="2507643"/>
            <a:ext cx="13407390" cy="4184015"/>
          </a:xfrm>
        </p:spPr>
        <p:txBody>
          <a:bodyPr anchor="b"/>
          <a:lstStyle>
            <a:lvl1pPr>
              <a:defRPr sz="66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060611" y="6731216"/>
            <a:ext cx="13407390" cy="2200274"/>
          </a:xfrm>
        </p:spPr>
        <p:txBody>
          <a:bodyPr/>
          <a:lstStyle>
            <a:lvl1pPr marL="0" indent="0">
              <a:buNone/>
              <a:defRPr sz="2640">
                <a:solidFill>
                  <a:schemeClr val="tx1">
                    <a:tint val="75000"/>
                  </a:schemeClr>
                </a:solidFill>
                <a:latin typeface="Arial" panose="020B0604020202020204" pitchFamily="34" charset="0"/>
                <a:cs typeface="Arial" panose="020B0604020202020204" pitchFamily="34" charset="0"/>
              </a:defRPr>
            </a:lvl1pPr>
            <a:lvl2pPr marL="502130" indent="0">
              <a:buNone/>
              <a:defRPr sz="2200">
                <a:solidFill>
                  <a:schemeClr val="tx1">
                    <a:tint val="75000"/>
                  </a:schemeClr>
                </a:solidFill>
              </a:defRPr>
            </a:lvl2pPr>
            <a:lvl3pPr marL="1004341" indent="0">
              <a:buNone/>
              <a:defRPr sz="2053">
                <a:solidFill>
                  <a:schemeClr val="tx1">
                    <a:tint val="75000"/>
                  </a:schemeClr>
                </a:solidFill>
              </a:defRPr>
            </a:lvl3pPr>
            <a:lvl4pPr marL="1506514" indent="0">
              <a:buNone/>
              <a:defRPr sz="1760">
                <a:solidFill>
                  <a:schemeClr val="tx1">
                    <a:tint val="75000"/>
                  </a:schemeClr>
                </a:solidFill>
              </a:defRPr>
            </a:lvl4pPr>
            <a:lvl5pPr marL="2008685" indent="0">
              <a:buNone/>
              <a:defRPr sz="1760">
                <a:solidFill>
                  <a:schemeClr val="tx1">
                    <a:tint val="75000"/>
                  </a:schemeClr>
                </a:solidFill>
              </a:defRPr>
            </a:lvl5pPr>
            <a:lvl6pPr marL="2510898" indent="0">
              <a:buNone/>
              <a:defRPr sz="1760">
                <a:solidFill>
                  <a:schemeClr val="tx1">
                    <a:tint val="75000"/>
                  </a:schemeClr>
                </a:solidFill>
              </a:defRPr>
            </a:lvl6pPr>
            <a:lvl7pPr marL="3013024" indent="0">
              <a:buNone/>
              <a:defRPr sz="1760">
                <a:solidFill>
                  <a:schemeClr val="tx1">
                    <a:tint val="75000"/>
                  </a:schemeClr>
                </a:solidFill>
              </a:defRPr>
            </a:lvl7pPr>
            <a:lvl8pPr marL="3515152" indent="0">
              <a:buNone/>
              <a:defRPr sz="1760">
                <a:solidFill>
                  <a:schemeClr val="tx1">
                    <a:tint val="75000"/>
                  </a:schemeClr>
                </a:solidFill>
              </a:defRPr>
            </a:lvl8pPr>
            <a:lvl9pPr marL="4017282"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2541954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068706" y="2677584"/>
            <a:ext cx="6606540" cy="6381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6" y="2677584"/>
            <a:ext cx="6606540" cy="6381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51953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1" y="535517"/>
            <a:ext cx="13407390" cy="1944159"/>
          </a:xfrm>
        </p:spPr>
        <p:txBody>
          <a:bodyPr/>
          <a:lstStyle/>
          <a:p>
            <a:r>
              <a:rPr lang="en-US"/>
              <a:t>Click to edit Master title style</a:t>
            </a:r>
          </a:p>
        </p:txBody>
      </p:sp>
      <p:sp>
        <p:nvSpPr>
          <p:cNvPr id="3" name="Text Placeholder 2"/>
          <p:cNvSpPr>
            <a:spLocks noGrp="1"/>
          </p:cNvSpPr>
          <p:nvPr>
            <p:ph type="body" idx="1"/>
          </p:nvPr>
        </p:nvSpPr>
        <p:spPr>
          <a:xfrm>
            <a:off x="1070731" y="2465705"/>
            <a:ext cx="6576178" cy="1208404"/>
          </a:xfrm>
        </p:spPr>
        <p:txBody>
          <a:bodyPr anchor="b"/>
          <a:lstStyle>
            <a:lvl1pPr marL="0" indent="0">
              <a:buNone/>
              <a:defRPr sz="2640" b="1"/>
            </a:lvl1pPr>
            <a:lvl2pPr marL="502130" indent="0">
              <a:buNone/>
              <a:defRPr sz="2200" b="1"/>
            </a:lvl2pPr>
            <a:lvl3pPr marL="1004341" indent="0">
              <a:buNone/>
              <a:defRPr sz="2053" b="1"/>
            </a:lvl3pPr>
            <a:lvl4pPr marL="1506514" indent="0">
              <a:buNone/>
              <a:defRPr sz="1760" b="1"/>
            </a:lvl4pPr>
            <a:lvl5pPr marL="2008685" indent="0">
              <a:buNone/>
              <a:defRPr sz="1760" b="1"/>
            </a:lvl5pPr>
            <a:lvl6pPr marL="2510898" indent="0">
              <a:buNone/>
              <a:defRPr sz="1760" b="1"/>
            </a:lvl6pPr>
            <a:lvl7pPr marL="3013024" indent="0">
              <a:buNone/>
              <a:defRPr sz="1760" b="1"/>
            </a:lvl7pPr>
            <a:lvl8pPr marL="3515152" indent="0">
              <a:buNone/>
              <a:defRPr sz="1760" b="1"/>
            </a:lvl8pPr>
            <a:lvl9pPr marL="4017282" indent="0">
              <a:buNone/>
              <a:defRPr sz="1760" b="1"/>
            </a:lvl9pPr>
          </a:lstStyle>
          <a:p>
            <a:pPr lvl="0"/>
            <a:r>
              <a:rPr lang="en-US"/>
              <a:t>Click to edit Master text styles</a:t>
            </a:r>
          </a:p>
        </p:txBody>
      </p:sp>
      <p:sp>
        <p:nvSpPr>
          <p:cNvPr id="4" name="Content Placeholder 3"/>
          <p:cNvSpPr>
            <a:spLocks noGrp="1"/>
          </p:cNvSpPr>
          <p:nvPr>
            <p:ph sz="half" idx="2"/>
          </p:nvPr>
        </p:nvSpPr>
        <p:spPr>
          <a:xfrm>
            <a:off x="1070731" y="3674113"/>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69562" y="2465705"/>
            <a:ext cx="6608564" cy="1208404"/>
          </a:xfrm>
        </p:spPr>
        <p:txBody>
          <a:bodyPr anchor="b"/>
          <a:lstStyle>
            <a:lvl1pPr marL="0" indent="0">
              <a:buNone/>
              <a:defRPr sz="2640" b="1"/>
            </a:lvl1pPr>
            <a:lvl2pPr marL="502130" indent="0">
              <a:buNone/>
              <a:defRPr sz="2200" b="1"/>
            </a:lvl2pPr>
            <a:lvl3pPr marL="1004341" indent="0">
              <a:buNone/>
              <a:defRPr sz="2053" b="1"/>
            </a:lvl3pPr>
            <a:lvl4pPr marL="1506514" indent="0">
              <a:buNone/>
              <a:defRPr sz="1760" b="1"/>
            </a:lvl4pPr>
            <a:lvl5pPr marL="2008685" indent="0">
              <a:buNone/>
              <a:defRPr sz="1760" b="1"/>
            </a:lvl5pPr>
            <a:lvl6pPr marL="2510898" indent="0">
              <a:buNone/>
              <a:defRPr sz="1760" b="1"/>
            </a:lvl6pPr>
            <a:lvl7pPr marL="3013024" indent="0">
              <a:buNone/>
              <a:defRPr sz="1760" b="1"/>
            </a:lvl7pPr>
            <a:lvl8pPr marL="3515152" indent="0">
              <a:buNone/>
              <a:defRPr sz="1760" b="1"/>
            </a:lvl8pPr>
            <a:lvl9pPr marL="4017282" indent="0">
              <a:buNone/>
              <a:defRPr sz="1760" b="1"/>
            </a:lvl9pPr>
          </a:lstStyle>
          <a:p>
            <a:pPr lvl="0"/>
            <a:r>
              <a:rPr lang="en-US"/>
              <a:t>Click to edit Master text styles</a:t>
            </a:r>
          </a:p>
        </p:txBody>
      </p:sp>
      <p:sp>
        <p:nvSpPr>
          <p:cNvPr id="6" name="Content Placeholder 5"/>
          <p:cNvSpPr>
            <a:spLocks noGrp="1"/>
          </p:cNvSpPr>
          <p:nvPr>
            <p:ph sz="quarter" idx="4"/>
          </p:nvPr>
        </p:nvSpPr>
        <p:spPr>
          <a:xfrm>
            <a:off x="7869562" y="3674113"/>
            <a:ext cx="6608564"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893916"/>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89391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123843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rgbClr val="ADD136"/>
                </a:solidFill>
                <a:latin typeface="Arial Black"/>
                <a:cs typeface="Arial Black"/>
              </a:defRPr>
            </a:lvl1pPr>
          </a:lstStyle>
          <a:p>
            <a:endParaRPr/>
          </a:p>
        </p:txBody>
      </p:sp>
      <p:sp>
        <p:nvSpPr>
          <p:cNvPr id="3" name="Holder 3"/>
          <p:cNvSpPr>
            <a:spLocks noGrp="1"/>
          </p:cNvSpPr>
          <p:nvPr>
            <p:ph sz="half" idx="2"/>
          </p:nvPr>
        </p:nvSpPr>
        <p:spPr>
          <a:xfrm>
            <a:off x="777240" y="2313432"/>
            <a:ext cx="6761988"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005572" y="2313432"/>
            <a:ext cx="6761988"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893916"/>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89391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296944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defTabSz="893916"/>
            <a:endParaRPr lang="en-US">
              <a:solidFill>
                <a:prstClr val="black">
                  <a:tint val="75000"/>
                </a:prstClr>
              </a:solidFill>
            </a:endParaRPr>
          </a:p>
        </p:txBody>
      </p:sp>
      <p:sp>
        <p:nvSpPr>
          <p:cNvPr id="4" name="Slide Number Placeholder 3"/>
          <p:cNvSpPr>
            <a:spLocks noGrp="1"/>
          </p:cNvSpPr>
          <p:nvPr>
            <p:ph type="sldNum" sz="quarter" idx="12"/>
          </p:nvPr>
        </p:nvSpPr>
        <p:spPr>
          <a:xfrm>
            <a:off x="11846130" y="9322650"/>
            <a:ext cx="3497580" cy="535517"/>
          </a:xfrm>
        </p:spPr>
        <p:txBody>
          <a:bodyPr/>
          <a:lstStyle>
            <a:lvl1pPr>
              <a:defRPr>
                <a:latin typeface="Arial" panose="020B0604020202020204" pitchFamily="34" charset="0"/>
                <a:cs typeface="Arial" panose="020B0604020202020204" pitchFamily="34" charset="0"/>
              </a:defRPr>
            </a:lvl1p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1341924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4" cy="2346960"/>
          </a:xfrm>
        </p:spPr>
        <p:txBody>
          <a:bodyPr anchor="b"/>
          <a:lstStyle>
            <a:lvl1pPr>
              <a:defRPr sz="3520"/>
            </a:lvl1pPr>
          </a:lstStyle>
          <a:p>
            <a:r>
              <a:rPr lang="en-US"/>
              <a:t>Click to edit Master title style</a:t>
            </a:r>
          </a:p>
        </p:txBody>
      </p:sp>
      <p:sp>
        <p:nvSpPr>
          <p:cNvPr id="3" name="Content Placeholder 2"/>
          <p:cNvSpPr>
            <a:spLocks noGrp="1"/>
          </p:cNvSpPr>
          <p:nvPr>
            <p:ph idx="1"/>
          </p:nvPr>
        </p:nvSpPr>
        <p:spPr>
          <a:xfrm>
            <a:off x="6608565" y="1448252"/>
            <a:ext cx="7869556" cy="7147984"/>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7"/>
            <a:ext cx="5013604" cy="5590329"/>
          </a:xfrm>
        </p:spPr>
        <p:txBody>
          <a:bodyPr/>
          <a:lstStyle>
            <a:lvl1pPr marL="0" indent="0">
              <a:buNone/>
              <a:defRPr sz="1760"/>
            </a:lvl1pPr>
            <a:lvl2pPr marL="502130" indent="0">
              <a:buNone/>
              <a:defRPr sz="1613"/>
            </a:lvl2pPr>
            <a:lvl3pPr marL="1004341" indent="0">
              <a:buNone/>
              <a:defRPr sz="1320"/>
            </a:lvl3pPr>
            <a:lvl4pPr marL="1506514" indent="0">
              <a:buNone/>
              <a:defRPr sz="1173"/>
            </a:lvl4pPr>
            <a:lvl5pPr marL="2008685" indent="0">
              <a:buNone/>
              <a:defRPr sz="1173"/>
            </a:lvl5pPr>
            <a:lvl6pPr marL="2510898" indent="0">
              <a:buNone/>
              <a:defRPr sz="1173"/>
            </a:lvl6pPr>
            <a:lvl7pPr marL="3013024" indent="0">
              <a:buNone/>
              <a:defRPr sz="1173"/>
            </a:lvl7pPr>
            <a:lvl8pPr marL="3515152" indent="0">
              <a:buNone/>
              <a:defRPr sz="1173"/>
            </a:lvl8pPr>
            <a:lvl9pPr marL="4017282" indent="0">
              <a:buNone/>
              <a:defRPr sz="1173"/>
            </a:lvl9pPr>
          </a:lstStyle>
          <a:p>
            <a:pPr lvl="0"/>
            <a:r>
              <a:rPr lang="en-US"/>
              <a:t>Click to edit Master text styles</a:t>
            </a:r>
          </a:p>
        </p:txBody>
      </p:sp>
      <p:sp>
        <p:nvSpPr>
          <p:cNvPr id="5" name="Date Placeholder 4"/>
          <p:cNvSpPr>
            <a:spLocks noGrp="1"/>
          </p:cNvSpPr>
          <p:nvPr>
            <p:ph type="dt" sz="half" idx="10"/>
          </p:nvPr>
        </p:nvSpPr>
        <p:spPr/>
        <p:txBody>
          <a:bodyPr/>
          <a:lstStyle/>
          <a:p>
            <a:pPr defTabSz="893916"/>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939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1935484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670560"/>
            <a:ext cx="5013604" cy="2346960"/>
          </a:xfrm>
        </p:spPr>
        <p:txBody>
          <a:bodyPr anchor="b"/>
          <a:lstStyle>
            <a:lvl1pPr>
              <a:defRPr sz="3520"/>
            </a:lvl1pPr>
          </a:lstStyle>
          <a:p>
            <a:r>
              <a:rPr lang="en-US"/>
              <a:t>Click to edit Master title style</a:t>
            </a:r>
          </a:p>
        </p:txBody>
      </p:sp>
      <p:sp>
        <p:nvSpPr>
          <p:cNvPr id="3" name="Picture Placeholder 2"/>
          <p:cNvSpPr>
            <a:spLocks noGrp="1"/>
          </p:cNvSpPr>
          <p:nvPr>
            <p:ph type="pic" idx="1"/>
          </p:nvPr>
        </p:nvSpPr>
        <p:spPr>
          <a:xfrm>
            <a:off x="6608565" y="1448252"/>
            <a:ext cx="7869556" cy="7147984"/>
          </a:xfrm>
        </p:spPr>
        <p:txBody>
          <a:bodyPr/>
          <a:lstStyle>
            <a:lvl1pPr marL="0" indent="0">
              <a:buNone/>
              <a:defRPr sz="3520"/>
            </a:lvl1pPr>
            <a:lvl2pPr marL="502130" indent="0">
              <a:buNone/>
              <a:defRPr sz="3080"/>
            </a:lvl2pPr>
            <a:lvl3pPr marL="1004341" indent="0">
              <a:buNone/>
              <a:defRPr sz="2640"/>
            </a:lvl3pPr>
            <a:lvl4pPr marL="1506514" indent="0">
              <a:buNone/>
              <a:defRPr sz="2200"/>
            </a:lvl4pPr>
            <a:lvl5pPr marL="2008685" indent="0">
              <a:buNone/>
              <a:defRPr sz="2200"/>
            </a:lvl5pPr>
            <a:lvl6pPr marL="2510898" indent="0">
              <a:buNone/>
              <a:defRPr sz="2200"/>
            </a:lvl6pPr>
            <a:lvl7pPr marL="3013024" indent="0">
              <a:buNone/>
              <a:defRPr sz="2200"/>
            </a:lvl7pPr>
            <a:lvl8pPr marL="3515152" indent="0">
              <a:buNone/>
              <a:defRPr sz="2200"/>
            </a:lvl8pPr>
            <a:lvl9pPr marL="4017282" indent="0">
              <a:buNone/>
              <a:defRPr sz="2200"/>
            </a:lvl9pPr>
          </a:lstStyle>
          <a:p>
            <a:endParaRPr lang="en-US"/>
          </a:p>
        </p:txBody>
      </p:sp>
      <p:sp>
        <p:nvSpPr>
          <p:cNvPr id="4" name="Text Placeholder 3"/>
          <p:cNvSpPr>
            <a:spLocks noGrp="1"/>
          </p:cNvSpPr>
          <p:nvPr>
            <p:ph type="body" sz="half" idx="2"/>
          </p:nvPr>
        </p:nvSpPr>
        <p:spPr>
          <a:xfrm>
            <a:off x="1070730" y="3017527"/>
            <a:ext cx="5013604" cy="5590329"/>
          </a:xfrm>
        </p:spPr>
        <p:txBody>
          <a:bodyPr/>
          <a:lstStyle>
            <a:lvl1pPr marL="0" indent="0">
              <a:buNone/>
              <a:defRPr sz="1760"/>
            </a:lvl1pPr>
            <a:lvl2pPr marL="502130" indent="0">
              <a:buNone/>
              <a:defRPr sz="1613"/>
            </a:lvl2pPr>
            <a:lvl3pPr marL="1004341" indent="0">
              <a:buNone/>
              <a:defRPr sz="1320"/>
            </a:lvl3pPr>
            <a:lvl4pPr marL="1506514" indent="0">
              <a:buNone/>
              <a:defRPr sz="1173"/>
            </a:lvl4pPr>
            <a:lvl5pPr marL="2008685" indent="0">
              <a:buNone/>
              <a:defRPr sz="1173"/>
            </a:lvl5pPr>
            <a:lvl6pPr marL="2510898" indent="0">
              <a:buNone/>
              <a:defRPr sz="1173"/>
            </a:lvl6pPr>
            <a:lvl7pPr marL="3013024" indent="0">
              <a:buNone/>
              <a:defRPr sz="1173"/>
            </a:lvl7pPr>
            <a:lvl8pPr marL="3515152" indent="0">
              <a:buNone/>
              <a:defRPr sz="1173"/>
            </a:lvl8pPr>
            <a:lvl9pPr marL="4017282" indent="0">
              <a:buNone/>
              <a:defRPr sz="1173"/>
            </a:lvl9pPr>
          </a:lstStyle>
          <a:p>
            <a:pPr lvl="0"/>
            <a:r>
              <a:rPr lang="en-US"/>
              <a:t>Click to edit Master text styles</a:t>
            </a:r>
          </a:p>
        </p:txBody>
      </p:sp>
      <p:sp>
        <p:nvSpPr>
          <p:cNvPr id="5" name="Date Placeholder 4"/>
          <p:cNvSpPr>
            <a:spLocks noGrp="1"/>
          </p:cNvSpPr>
          <p:nvPr>
            <p:ph type="dt" sz="half" idx="10"/>
          </p:nvPr>
        </p:nvSpPr>
        <p:spPr/>
        <p:txBody>
          <a:bodyPr/>
          <a:lstStyle/>
          <a:p>
            <a:pPr defTabSz="893916"/>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89391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369843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2786594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51" y="535559"/>
            <a:ext cx="3351847" cy="85240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8708" y="535559"/>
            <a:ext cx="9861233" cy="85240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893916"/>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89391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93916"/>
            <a:fld id="{E506ECF2-1B19-4FC5-B85D-FEA6D7683579}" type="slidenum">
              <a:rPr lang="en-US" smtClean="0">
                <a:solidFill>
                  <a:prstClr val="black">
                    <a:tint val="75000"/>
                  </a:prstClr>
                </a:solidFill>
              </a:rPr>
              <a:pPr defTabSz="893916"/>
              <a:t>‹#›</a:t>
            </a:fld>
            <a:endParaRPr lang="en-US">
              <a:solidFill>
                <a:prstClr val="black">
                  <a:tint val="75000"/>
                </a:prstClr>
              </a:solidFill>
            </a:endParaRPr>
          </a:p>
        </p:txBody>
      </p:sp>
    </p:spTree>
    <p:extLst>
      <p:ext uri="{BB962C8B-B14F-4D97-AF65-F5344CB8AC3E}">
        <p14:creationId xmlns:p14="http://schemas.microsoft.com/office/powerpoint/2010/main" val="3586501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6868457" y="334598"/>
            <a:ext cx="8676344" cy="700224"/>
          </a:xfrm>
          <a:prstGeom prst="rect">
            <a:avLst/>
          </a:prstGeom>
        </p:spPr>
        <p:txBody>
          <a:bodyPr vert="horz" lIns="91420" tIns="45710" rIns="91420" bIns="45710" anchor="ctr"/>
          <a:lstStyle>
            <a:lvl1pPr>
              <a:defRPr>
                <a:solidFill>
                  <a:schemeClr val="tx1">
                    <a:lumMod val="50000"/>
                    <a:lumOff val="50000"/>
                  </a:schemeClr>
                </a:solidFill>
              </a:defRPr>
            </a:lvl1pPr>
          </a:lstStyle>
          <a:p>
            <a:r>
              <a:rPr lang="en-US" dirty="0"/>
              <a:t>CLICK TO EDIT MASTER TITLE STYLE</a:t>
            </a:r>
          </a:p>
        </p:txBody>
      </p:sp>
      <p:sp>
        <p:nvSpPr>
          <p:cNvPr id="14" name="Content Placeholder 10"/>
          <p:cNvSpPr>
            <a:spLocks noGrp="1"/>
          </p:cNvSpPr>
          <p:nvPr>
            <p:ph sz="quarter" idx="10"/>
          </p:nvPr>
        </p:nvSpPr>
        <p:spPr>
          <a:xfrm>
            <a:off x="7149346" y="2346967"/>
            <a:ext cx="8203547" cy="7518272"/>
          </a:xfrm>
          <a:prstGeom prst="rect">
            <a:avLst/>
          </a:prstGeom>
        </p:spPr>
        <p:txBody>
          <a:bodyPr vert="horz" lIns="91420" tIns="45710" rIns="91420" bIns="45710" anchor="ctr"/>
          <a:lstStyle>
            <a:lvl2pPr marL="1089420" marR="0" indent="-419007" algn="l" defTabSz="670403"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defRPr lang="en-US" sz="1907" kern="1200" dirty="0" smtClean="0">
                <a:solidFill>
                  <a:schemeClr val="tx1">
                    <a:lumMod val="65000"/>
                    <a:lumOff val="35000"/>
                  </a:schemeClr>
                </a:solidFill>
                <a:latin typeface="Arial" charset="0"/>
                <a:ea typeface="+mn-ea"/>
                <a:cs typeface="+mn-cs"/>
              </a:defRPr>
            </a:lvl2pPr>
            <a:lvl3pPr marL="1089420" indent="-419007">
              <a:defRPr/>
            </a:lvl3pPr>
            <a:lvl4pPr marL="1089420" indent="-419007">
              <a:defRPr/>
            </a:lvl4pPr>
            <a:lvl5pPr marL="1089420" indent="-419007">
              <a:defRPr/>
            </a:lvl5pPr>
          </a:lstStyle>
          <a:p>
            <a:pPr lvl="0"/>
            <a:r>
              <a:rPr lang="en-US" dirty="0"/>
              <a:t>Click to edit Master text styles</a:t>
            </a:r>
          </a:p>
          <a:p>
            <a:pPr lvl="1"/>
            <a:r>
              <a:rPr lang="en-US" dirty="0"/>
              <a:t>Second level</a:t>
            </a:r>
          </a:p>
          <a:p>
            <a:pPr marL="1089420" marR="0" lvl="1" indent="-419007" algn="l" defTabSz="670403"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Third level</a:t>
            </a:r>
          </a:p>
          <a:p>
            <a:pPr marL="1089420" marR="0" lvl="1" indent="-419007" algn="l" defTabSz="670403"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Fourth level</a:t>
            </a:r>
          </a:p>
          <a:p>
            <a:pPr marL="1089420" marR="0" lvl="1" indent="-419007" algn="l" defTabSz="670403"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933030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868457" y="334598"/>
            <a:ext cx="8676344" cy="700224"/>
          </a:xfrm>
          <a:prstGeom prst="rect">
            <a:avLst/>
          </a:prstGeom>
        </p:spPr>
        <p:txBody>
          <a:bodyPr vert="horz" lIns="91420" tIns="45710" rIns="91420" bIns="45710" anchor="ctr"/>
          <a:lstStyle>
            <a:lvl1pPr>
              <a:defRPr>
                <a:solidFill>
                  <a:schemeClr val="tx1">
                    <a:lumMod val="50000"/>
                    <a:lumOff val="50000"/>
                  </a:schemeClr>
                </a:solidFill>
              </a:defRPr>
            </a:lvl1pPr>
          </a:lstStyle>
          <a:p>
            <a:r>
              <a:rPr lang="en-US" dirty="0"/>
              <a:t>CLICK TO EDIT MASTER TITLE STYLE</a:t>
            </a:r>
          </a:p>
        </p:txBody>
      </p:sp>
      <p:sp>
        <p:nvSpPr>
          <p:cNvPr id="11" name="Content Placeholder 10"/>
          <p:cNvSpPr>
            <a:spLocks noGrp="1"/>
          </p:cNvSpPr>
          <p:nvPr>
            <p:ph sz="quarter" idx="10"/>
          </p:nvPr>
        </p:nvSpPr>
        <p:spPr>
          <a:xfrm>
            <a:off x="7149346" y="2346967"/>
            <a:ext cx="8203547" cy="7518272"/>
          </a:xfrm>
          <a:prstGeom prst="rect">
            <a:avLst/>
          </a:prstGeom>
        </p:spPr>
        <p:txBody>
          <a:bodyPr vert="horz" lIns="91420" tIns="45710" rIns="91420" bIns="45710" anchor="ctr"/>
          <a:lstStyle>
            <a:lvl2pPr marL="1089420" marR="0" indent="-419007" algn="l" defTabSz="670403"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defRPr lang="en-US" sz="1907" kern="1200" dirty="0" smtClean="0">
                <a:solidFill>
                  <a:schemeClr val="tx1">
                    <a:lumMod val="65000"/>
                    <a:lumOff val="35000"/>
                  </a:schemeClr>
                </a:solidFill>
                <a:latin typeface="Arial" charset="0"/>
                <a:ea typeface="+mn-ea"/>
                <a:cs typeface="+mn-cs"/>
              </a:defRPr>
            </a:lvl2pPr>
            <a:lvl3pPr marL="1089420" indent="-419007">
              <a:defRPr/>
            </a:lvl3pPr>
            <a:lvl4pPr marL="1089420" indent="-419007">
              <a:defRPr/>
            </a:lvl4pPr>
            <a:lvl5pPr marL="1089420" indent="-419007">
              <a:defRPr/>
            </a:lvl5pPr>
          </a:lstStyle>
          <a:p>
            <a:pPr lvl="0"/>
            <a:r>
              <a:rPr lang="en-US" dirty="0"/>
              <a:t>Click to edit Master text styles</a:t>
            </a:r>
          </a:p>
          <a:p>
            <a:pPr lvl="1"/>
            <a:r>
              <a:rPr lang="en-US" dirty="0"/>
              <a:t>Second level</a:t>
            </a:r>
          </a:p>
          <a:p>
            <a:pPr marL="1089420" marR="0" lvl="1" indent="-419007" algn="l" defTabSz="670403"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Third level</a:t>
            </a:r>
          </a:p>
          <a:p>
            <a:pPr marL="1089420" marR="0" lvl="1" indent="-419007" algn="l" defTabSz="670403"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Fourth level</a:t>
            </a:r>
          </a:p>
          <a:p>
            <a:pPr marL="1089420" marR="0" lvl="1" indent="-419007" algn="l" defTabSz="670403"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1449308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6868457" y="334598"/>
            <a:ext cx="8676344" cy="700224"/>
          </a:xfrm>
          <a:prstGeom prst="rect">
            <a:avLst/>
          </a:prstGeom>
        </p:spPr>
        <p:txBody>
          <a:bodyPr vert="horz" lIns="91426" tIns="45713" rIns="91426" bIns="45713" anchor="ctr"/>
          <a:lstStyle>
            <a:lvl1pPr>
              <a:defRPr>
                <a:solidFill>
                  <a:schemeClr val="tx1">
                    <a:lumMod val="50000"/>
                    <a:lumOff val="50000"/>
                  </a:schemeClr>
                </a:solidFill>
              </a:defRPr>
            </a:lvl1pPr>
          </a:lstStyle>
          <a:p>
            <a:r>
              <a:rPr lang="en-US" dirty="0"/>
              <a:t>CLICK TO EDIT MASTER TITLE STYLE</a:t>
            </a:r>
          </a:p>
        </p:txBody>
      </p:sp>
      <p:sp>
        <p:nvSpPr>
          <p:cNvPr id="14" name="Content Placeholder 10"/>
          <p:cNvSpPr>
            <a:spLocks noGrp="1"/>
          </p:cNvSpPr>
          <p:nvPr>
            <p:ph sz="quarter" idx="10"/>
          </p:nvPr>
        </p:nvSpPr>
        <p:spPr>
          <a:xfrm>
            <a:off x="7149346" y="2346967"/>
            <a:ext cx="8203547" cy="7518272"/>
          </a:xfrm>
          <a:prstGeom prst="rect">
            <a:avLst/>
          </a:prstGeom>
        </p:spPr>
        <p:txBody>
          <a:bodyPr vert="horz" lIns="91426" tIns="45713" rIns="91426" bIns="45713" anchor="ctr"/>
          <a:lstStyle>
            <a:lvl2pPr marL="1089498" marR="0" indent="-419038" algn="l" defTabSz="670456"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defRPr lang="en-US" sz="1907" kern="1200" dirty="0" smtClean="0">
                <a:solidFill>
                  <a:schemeClr val="tx1">
                    <a:lumMod val="65000"/>
                    <a:lumOff val="35000"/>
                  </a:schemeClr>
                </a:solidFill>
                <a:latin typeface="Arial" charset="0"/>
                <a:ea typeface="+mn-ea"/>
                <a:cs typeface="+mn-cs"/>
              </a:defRPr>
            </a:lvl2pPr>
            <a:lvl3pPr marL="1089498" indent="-419038">
              <a:defRPr/>
            </a:lvl3pPr>
            <a:lvl4pPr marL="1089498" indent="-419038">
              <a:defRPr/>
            </a:lvl4pPr>
            <a:lvl5pPr marL="1089498" indent="-419038">
              <a:defRPr/>
            </a:lvl5pPr>
          </a:lstStyle>
          <a:p>
            <a:pPr lvl="0"/>
            <a:r>
              <a:rPr lang="en-US" dirty="0"/>
              <a:t>Click to edit Master text styles</a:t>
            </a:r>
          </a:p>
          <a:p>
            <a:pPr lvl="1"/>
            <a:r>
              <a:rPr lang="en-US" dirty="0"/>
              <a:t>Second level</a:t>
            </a:r>
          </a:p>
          <a:p>
            <a:pPr marL="1089498" marR="0" lvl="1" indent="-419038" algn="l" defTabSz="670456"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Third level</a:t>
            </a:r>
          </a:p>
          <a:p>
            <a:pPr marL="1089498" marR="0" lvl="1" indent="-419038" algn="l" defTabSz="670456"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Fourth level</a:t>
            </a:r>
          </a:p>
          <a:p>
            <a:pPr marL="1089498" marR="0" lvl="1" indent="-419038" algn="l" defTabSz="670456"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40039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868457" y="334598"/>
            <a:ext cx="8676344" cy="700224"/>
          </a:xfrm>
          <a:prstGeom prst="rect">
            <a:avLst/>
          </a:prstGeom>
        </p:spPr>
        <p:txBody>
          <a:bodyPr vert="horz" lIns="91426" tIns="45713" rIns="91426" bIns="45713" anchor="ctr"/>
          <a:lstStyle>
            <a:lvl1pPr>
              <a:defRPr>
                <a:solidFill>
                  <a:schemeClr val="tx1">
                    <a:lumMod val="50000"/>
                    <a:lumOff val="50000"/>
                  </a:schemeClr>
                </a:solidFill>
              </a:defRPr>
            </a:lvl1pPr>
          </a:lstStyle>
          <a:p>
            <a:r>
              <a:rPr lang="en-US" dirty="0"/>
              <a:t>CLICK TO EDIT MASTER TITLE STYLE</a:t>
            </a:r>
          </a:p>
        </p:txBody>
      </p:sp>
      <p:sp>
        <p:nvSpPr>
          <p:cNvPr id="11" name="Content Placeholder 10"/>
          <p:cNvSpPr>
            <a:spLocks noGrp="1"/>
          </p:cNvSpPr>
          <p:nvPr>
            <p:ph sz="quarter" idx="10"/>
          </p:nvPr>
        </p:nvSpPr>
        <p:spPr>
          <a:xfrm>
            <a:off x="7149346" y="2346967"/>
            <a:ext cx="8203547" cy="7518272"/>
          </a:xfrm>
          <a:prstGeom prst="rect">
            <a:avLst/>
          </a:prstGeom>
        </p:spPr>
        <p:txBody>
          <a:bodyPr vert="horz" lIns="91426" tIns="45713" rIns="91426" bIns="45713" anchor="ctr"/>
          <a:lstStyle>
            <a:lvl2pPr marL="1089498" marR="0" indent="-419038" algn="l" defTabSz="670456"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defRPr lang="en-US" sz="1907" kern="1200" dirty="0" smtClean="0">
                <a:solidFill>
                  <a:schemeClr val="tx1">
                    <a:lumMod val="65000"/>
                    <a:lumOff val="35000"/>
                  </a:schemeClr>
                </a:solidFill>
                <a:latin typeface="Arial" charset="0"/>
                <a:ea typeface="+mn-ea"/>
                <a:cs typeface="+mn-cs"/>
              </a:defRPr>
            </a:lvl2pPr>
            <a:lvl3pPr marL="1089498" indent="-419038">
              <a:defRPr/>
            </a:lvl3pPr>
            <a:lvl4pPr marL="1089498" indent="-419038">
              <a:defRPr/>
            </a:lvl4pPr>
            <a:lvl5pPr marL="1089498" indent="-419038">
              <a:defRPr/>
            </a:lvl5pPr>
          </a:lstStyle>
          <a:p>
            <a:pPr lvl="0"/>
            <a:r>
              <a:rPr lang="en-US" dirty="0"/>
              <a:t>Click to edit Master text styles</a:t>
            </a:r>
          </a:p>
          <a:p>
            <a:pPr lvl="1"/>
            <a:r>
              <a:rPr lang="en-US" dirty="0"/>
              <a:t>Second level</a:t>
            </a:r>
          </a:p>
          <a:p>
            <a:pPr marL="1089498" marR="0" lvl="1" indent="-419038" algn="l" defTabSz="670456"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Third level</a:t>
            </a:r>
          </a:p>
          <a:p>
            <a:pPr marL="1089498" marR="0" lvl="1" indent="-419038" algn="l" defTabSz="670456"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Fourth level</a:t>
            </a:r>
          </a:p>
          <a:p>
            <a:pPr marL="1089498" marR="0" lvl="1" indent="-419038" algn="l" defTabSz="670456" rtl="0" eaLnBrk="1" fontAlgn="auto" latinLnBrk="0" hangingPunct="1">
              <a:lnSpc>
                <a:spcPct val="90000"/>
              </a:lnSpc>
              <a:spcBef>
                <a:spcPts val="1027"/>
              </a:spcBef>
              <a:spcAft>
                <a:spcPts val="0"/>
              </a:spcAft>
              <a:buClr>
                <a:schemeClr val="tx1">
                  <a:lumMod val="50000"/>
                  <a:lumOff val="50000"/>
                </a:schemeClr>
              </a:buClr>
              <a:buSzPct val="120000"/>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392055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200" b="1" i="0">
                <a:solidFill>
                  <a:srgbClr val="ADD136"/>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D3F0F6-1873-45DA-8BAD-9DBF9CC74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12C65C5-6CCB-41DB-B146-E4BB792562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2796E6-4043-4F8B-881B-3AF4934183D7}"/>
              </a:ext>
            </a:extLst>
          </p:cNvPr>
          <p:cNvSpPr>
            <a:spLocks noGrp="1"/>
          </p:cNvSpPr>
          <p:nvPr>
            <p:ph type="dt" sz="half" idx="10"/>
          </p:nvPr>
        </p:nvSpPr>
        <p:spPr/>
        <p:txBody>
          <a:bodyPr/>
          <a:lstStyle/>
          <a:p>
            <a:pPr defTabSz="1165860"/>
            <a:fld id="{18E0DC76-8E78-432F-B4B2-4F6992DBCE87}" type="datetimeFigureOut">
              <a:rPr lang="en-US" smtClean="0">
                <a:solidFill>
                  <a:prstClr val="black">
                    <a:tint val="75000"/>
                  </a:prstClr>
                </a:solidFill>
              </a:rPr>
              <a:pPr defTabSz="1165860"/>
              <a:t>3/30/2018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D85F7F8-71C5-4481-A315-EF7C1F9EED79}"/>
              </a:ext>
            </a:extLst>
          </p:cNvPr>
          <p:cNvSpPr>
            <a:spLocks noGrp="1"/>
          </p:cNvSpPr>
          <p:nvPr>
            <p:ph type="ftr" sz="quarter" idx="11"/>
          </p:nvPr>
        </p:nvSpPr>
        <p:spPr/>
        <p:txBody>
          <a:bodyPr/>
          <a:lstStyle/>
          <a:p>
            <a:pPr defTabSz="116586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A6DB7C6-699B-4BCF-A0A0-B9977BFB26A8}"/>
              </a:ext>
            </a:extLst>
          </p:cNvPr>
          <p:cNvSpPr>
            <a:spLocks noGrp="1"/>
          </p:cNvSpPr>
          <p:nvPr>
            <p:ph type="sldNum" sz="quarter" idx="12"/>
          </p:nvPr>
        </p:nvSpPr>
        <p:spPr/>
        <p:txBody>
          <a:bodyPr/>
          <a:lstStyle/>
          <a:p>
            <a:pPr defTabSz="1165860"/>
            <a:fld id="{9E7F20CB-D4AA-43BE-AE4E-1D645E2F71C6}" type="slidenum">
              <a:rPr lang="en-US" smtClean="0">
                <a:solidFill>
                  <a:prstClr val="black">
                    <a:tint val="75000"/>
                  </a:prstClr>
                </a:solidFill>
              </a:rPr>
              <a:pPr defTabSz="1165860"/>
              <a:t>‹#›</a:t>
            </a:fld>
            <a:endParaRPr lang="en-US">
              <a:solidFill>
                <a:prstClr val="black">
                  <a:tint val="75000"/>
                </a:prstClr>
              </a:solidFill>
            </a:endParaRPr>
          </a:p>
        </p:txBody>
      </p:sp>
    </p:spTree>
    <p:extLst>
      <p:ext uri="{BB962C8B-B14F-4D97-AF65-F5344CB8AC3E}">
        <p14:creationId xmlns:p14="http://schemas.microsoft.com/office/powerpoint/2010/main" val="2488672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963395B-EAC0-4F6C-8EB3-C39BBC0736CE}"/>
              </a:ext>
            </a:extLst>
          </p:cNvPr>
          <p:cNvSpPr>
            <a:spLocks noGrp="1"/>
          </p:cNvSpPr>
          <p:nvPr>
            <p:ph type="dt" sz="half" idx="10"/>
          </p:nvPr>
        </p:nvSpPr>
        <p:spPr/>
        <p:txBody>
          <a:bodyPr/>
          <a:lstStyle/>
          <a:p>
            <a:pPr defTabSz="1165860"/>
            <a:fld id="{18E0DC76-8E78-432F-B4B2-4F6992DBCE87}" type="datetimeFigureOut">
              <a:rPr lang="en-US" smtClean="0">
                <a:solidFill>
                  <a:prstClr val="black">
                    <a:tint val="75000"/>
                  </a:prstClr>
                </a:solidFill>
              </a:rPr>
              <a:pPr defTabSz="1165860"/>
              <a:t>3/30/2018</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E7A11B2A-D173-424E-B7C3-FEFF4C192778}"/>
              </a:ext>
            </a:extLst>
          </p:cNvPr>
          <p:cNvSpPr>
            <a:spLocks noGrp="1"/>
          </p:cNvSpPr>
          <p:nvPr>
            <p:ph type="ftr" sz="quarter" idx="11"/>
          </p:nvPr>
        </p:nvSpPr>
        <p:spPr/>
        <p:txBody>
          <a:bodyPr/>
          <a:lstStyle/>
          <a:p>
            <a:pPr defTabSz="1165860"/>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4342C30-3A71-4C15-91FA-B31B224541E6}"/>
              </a:ext>
            </a:extLst>
          </p:cNvPr>
          <p:cNvSpPr>
            <a:spLocks noGrp="1"/>
          </p:cNvSpPr>
          <p:nvPr>
            <p:ph type="sldNum" sz="quarter" idx="12"/>
          </p:nvPr>
        </p:nvSpPr>
        <p:spPr/>
        <p:txBody>
          <a:bodyPr/>
          <a:lstStyle/>
          <a:p>
            <a:pPr defTabSz="1165860"/>
            <a:fld id="{9E7F20CB-D4AA-43BE-AE4E-1D645E2F71C6}" type="slidenum">
              <a:rPr lang="en-US" smtClean="0">
                <a:solidFill>
                  <a:prstClr val="black">
                    <a:tint val="75000"/>
                  </a:prstClr>
                </a:solidFill>
              </a:rPr>
              <a:pPr defTabSz="1165860"/>
              <a:t>‹#›</a:t>
            </a:fld>
            <a:endParaRPr lang="en-US">
              <a:solidFill>
                <a:prstClr val="black">
                  <a:tint val="75000"/>
                </a:prstClr>
              </a:solidFill>
            </a:endParaRPr>
          </a:p>
        </p:txBody>
      </p:sp>
    </p:spTree>
    <p:extLst>
      <p:ext uri="{BB962C8B-B14F-4D97-AF65-F5344CB8AC3E}">
        <p14:creationId xmlns:p14="http://schemas.microsoft.com/office/powerpoint/2010/main" val="9837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Break Photo Background">
    <p:spTree>
      <p:nvGrpSpPr>
        <p:cNvPr id="1" name=""/>
        <p:cNvGrpSpPr/>
        <p:nvPr/>
      </p:nvGrpSpPr>
      <p:grpSpPr>
        <a:xfrm>
          <a:off x="0" y="0"/>
          <a:ext cx="0" cy="0"/>
          <a:chOff x="0" y="0"/>
          <a:chExt cx="0" cy="0"/>
        </a:xfrm>
      </p:grpSpPr>
      <p:sp>
        <p:nvSpPr>
          <p:cNvPr id="7" name="Picture Placeholder 14"/>
          <p:cNvSpPr>
            <a:spLocks noGrp="1"/>
          </p:cNvSpPr>
          <p:nvPr>
            <p:ph type="pic" sz="quarter" idx="14"/>
          </p:nvPr>
        </p:nvSpPr>
        <p:spPr>
          <a:xfrm>
            <a:off x="0" y="0"/>
            <a:ext cx="15544800" cy="10058400"/>
          </a:xfrm>
          <a:solidFill>
            <a:schemeClr val="bg1">
              <a:lumMod val="95000"/>
            </a:schemeClr>
          </a:solidFill>
        </p:spPr>
        <p:txBody>
          <a:bodyPr tIns="2926080" rtlCol="0">
            <a:noAutofit/>
          </a:bodyPr>
          <a:lstStyle>
            <a:lvl1pPr marL="0" indent="0" algn="ctr">
              <a:buNone/>
              <a:defRPr/>
            </a:lvl1pPr>
          </a:lstStyle>
          <a:p>
            <a:pPr lvl="0"/>
            <a:r>
              <a:rPr lang="en-US" noProof="0"/>
              <a:t>Click icon to add picture</a:t>
            </a:r>
          </a:p>
        </p:txBody>
      </p:sp>
      <p:sp>
        <p:nvSpPr>
          <p:cNvPr id="2" name="Title 1"/>
          <p:cNvSpPr>
            <a:spLocks noGrp="1"/>
          </p:cNvSpPr>
          <p:nvPr>
            <p:ph type="title"/>
          </p:nvPr>
        </p:nvSpPr>
        <p:spPr>
          <a:xfrm>
            <a:off x="388617" y="2507617"/>
            <a:ext cx="14167702" cy="936154"/>
          </a:xfrm>
        </p:spPr>
        <p:txBody>
          <a:bodyPr/>
          <a:lstStyle>
            <a:lvl1pPr>
              <a:lnSpc>
                <a:spcPts val="7268"/>
              </a:lnSpc>
              <a:defRPr sz="7650">
                <a:solidFill>
                  <a:schemeClr val="bg1"/>
                </a:solidFill>
                <a:latin typeface="+mj-lt"/>
              </a:defRPr>
            </a:lvl1pPr>
          </a:lstStyle>
          <a:p>
            <a:r>
              <a:rPr lang="en-US"/>
              <a:t>Click to edit Master title style</a:t>
            </a:r>
          </a:p>
        </p:txBody>
      </p:sp>
      <p:sp>
        <p:nvSpPr>
          <p:cNvPr id="4" name="Footer Placeholder 7"/>
          <p:cNvSpPr>
            <a:spLocks noGrp="1"/>
          </p:cNvSpPr>
          <p:nvPr>
            <p:ph type="ftr" sz="quarter" idx="15"/>
          </p:nvPr>
        </p:nvSpPr>
        <p:spPr>
          <a:xfrm>
            <a:off x="5285232" y="9354312"/>
            <a:ext cx="4974336" cy="276999"/>
          </a:xfrm>
        </p:spPr>
        <p:txBody>
          <a:bodyPr/>
          <a:lstStyle>
            <a:lvl1pPr>
              <a:defRPr b="0">
                <a:solidFill>
                  <a:schemeClr val="bg1"/>
                </a:solidFill>
              </a:defRPr>
            </a:lvl1pPr>
          </a:lstStyle>
          <a:p>
            <a:pPr>
              <a:defRPr/>
            </a:pPr>
            <a:r>
              <a:rPr lang="en-US"/>
              <a:t>©Mithun</a:t>
            </a:r>
          </a:p>
        </p:txBody>
      </p:sp>
    </p:spTree>
    <p:extLst>
      <p:ext uri="{BB962C8B-B14F-4D97-AF65-F5344CB8AC3E}">
        <p14:creationId xmlns:p14="http://schemas.microsoft.com/office/powerpoint/2010/main" val="2594111761"/>
      </p:ext>
    </p:extLst>
  </p:cSld>
  <p:clrMapOvr>
    <a:masterClrMapping/>
  </p:clrMapOvr>
  <p:transition spd="med">
    <p:fade/>
  </p:transition>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Full image with title">
    <p:spTree>
      <p:nvGrpSpPr>
        <p:cNvPr id="1" name="Shape 23"/>
        <p:cNvGrpSpPr/>
        <p:nvPr/>
      </p:nvGrpSpPr>
      <p:grpSpPr>
        <a:xfrm>
          <a:off x="0" y="0"/>
          <a:ext cx="0" cy="0"/>
          <a:chOff x="0" y="0"/>
          <a:chExt cx="0" cy="0"/>
        </a:xfrm>
      </p:grpSpPr>
      <p:sp>
        <p:nvSpPr>
          <p:cNvPr id="24" name="Shape 24"/>
          <p:cNvSpPr>
            <a:spLocks noGrp="1"/>
          </p:cNvSpPr>
          <p:nvPr>
            <p:ph type="pic" idx="2"/>
          </p:nvPr>
        </p:nvSpPr>
        <p:spPr>
          <a:xfrm>
            <a:off x="582755" y="0"/>
            <a:ext cx="14962045" cy="902268"/>
          </a:xfrm>
          <a:prstGeom prst="rect">
            <a:avLst/>
          </a:prstGeom>
          <a:noFill/>
          <a:ln>
            <a:noFill/>
          </a:ln>
        </p:spPr>
        <p:txBody>
          <a:bodyPr spcFirstLastPara="1" wrap="square" lIns="91425" tIns="91425" rIns="91425" bIns="91425" anchor="t" anchorCtr="0"/>
          <a:lstStyle>
            <a:lvl1pPr marR="0" lvl="0" algn="l" rtl="0">
              <a:lnSpc>
                <a:spcPct val="116666"/>
              </a:lnSpc>
              <a:spcBef>
                <a:spcPts val="1275"/>
              </a:spcBef>
              <a:spcAft>
                <a:spcPts val="0"/>
              </a:spcAft>
              <a:buClr>
                <a:schemeClr val="accent2"/>
              </a:buClr>
              <a:buSzPts val="2400"/>
              <a:buFont typeface="Noto Sans Symbols"/>
              <a:buChar char="▪"/>
              <a:defRPr sz="3060" b="0" i="0" u="none" strike="noStrike" cap="none">
                <a:solidFill>
                  <a:schemeClr val="dk1"/>
                </a:solidFill>
                <a:latin typeface="Avenir"/>
                <a:ea typeface="Avenir"/>
                <a:cs typeface="Avenir"/>
                <a:sym typeface="Avenir"/>
              </a:defRPr>
            </a:lvl1pPr>
            <a:lvl2pPr marR="0" lvl="1" algn="l" rtl="0">
              <a:lnSpc>
                <a:spcPct val="116666"/>
              </a:lnSpc>
              <a:spcBef>
                <a:spcPts val="638"/>
              </a:spcBef>
              <a:spcAft>
                <a:spcPts val="0"/>
              </a:spcAft>
              <a:buClr>
                <a:schemeClr val="accent2"/>
              </a:buClr>
              <a:buSzPts val="2400"/>
              <a:buFont typeface="Noto Sans Symbols"/>
              <a:buChar char="▪"/>
              <a:defRPr sz="3060" b="0" i="0" u="none" strike="noStrike" cap="none">
                <a:solidFill>
                  <a:schemeClr val="dk1"/>
                </a:solidFill>
                <a:latin typeface="Avenir"/>
                <a:ea typeface="Avenir"/>
                <a:cs typeface="Avenir"/>
                <a:sym typeface="Avenir"/>
              </a:defRPr>
            </a:lvl2pPr>
            <a:lvl3pPr marR="0" lvl="2" algn="l" rtl="0">
              <a:lnSpc>
                <a:spcPct val="116666"/>
              </a:lnSpc>
              <a:spcBef>
                <a:spcPts val="638"/>
              </a:spcBef>
              <a:spcAft>
                <a:spcPts val="0"/>
              </a:spcAft>
              <a:buClr>
                <a:schemeClr val="accent2"/>
              </a:buClr>
              <a:buSzPts val="2400"/>
              <a:buFont typeface="Noto Sans Symbols"/>
              <a:buChar char="▪"/>
              <a:defRPr sz="3060" b="0" i="0" u="none" strike="noStrike" cap="none">
                <a:solidFill>
                  <a:schemeClr val="dk1"/>
                </a:solidFill>
                <a:latin typeface="Avenir"/>
                <a:ea typeface="Avenir"/>
                <a:cs typeface="Avenir"/>
                <a:sym typeface="Avenir"/>
              </a:defRPr>
            </a:lvl3pPr>
            <a:lvl4pPr marR="0" lvl="3" algn="l" rtl="0">
              <a:lnSpc>
                <a:spcPct val="116666"/>
              </a:lnSpc>
              <a:spcBef>
                <a:spcPts val="638"/>
              </a:spcBef>
              <a:spcAft>
                <a:spcPts val="0"/>
              </a:spcAft>
              <a:buClr>
                <a:schemeClr val="accent2"/>
              </a:buClr>
              <a:buSzPts val="2400"/>
              <a:buFont typeface="Noto Sans Symbols"/>
              <a:buChar char="▪"/>
              <a:defRPr sz="3060" b="0" i="0" u="none" strike="noStrike" cap="none">
                <a:solidFill>
                  <a:schemeClr val="dk1"/>
                </a:solidFill>
                <a:latin typeface="Avenir"/>
                <a:ea typeface="Avenir"/>
                <a:cs typeface="Avenir"/>
                <a:sym typeface="Avenir"/>
              </a:defRPr>
            </a:lvl4pPr>
            <a:lvl5pPr marR="0" lvl="4" algn="l" rtl="0">
              <a:lnSpc>
                <a:spcPct val="116666"/>
              </a:lnSpc>
              <a:spcBef>
                <a:spcPts val="638"/>
              </a:spcBef>
              <a:spcAft>
                <a:spcPts val="0"/>
              </a:spcAft>
              <a:buClr>
                <a:schemeClr val="accent2"/>
              </a:buClr>
              <a:buSzPts val="2400"/>
              <a:buFont typeface="Noto Sans Symbols"/>
              <a:buChar char="▪"/>
              <a:defRPr sz="3060" b="0" i="0" u="none" strike="noStrike" cap="none">
                <a:solidFill>
                  <a:schemeClr val="dk1"/>
                </a:solidFill>
                <a:latin typeface="Avenir"/>
                <a:ea typeface="Avenir"/>
                <a:cs typeface="Avenir"/>
                <a:sym typeface="Avenir"/>
              </a:defRPr>
            </a:lvl5pPr>
            <a:lvl6pPr marR="0" lvl="5" algn="l" rtl="0">
              <a:lnSpc>
                <a:spcPct val="90000"/>
              </a:lnSpc>
              <a:spcBef>
                <a:spcPts val="638"/>
              </a:spcBef>
              <a:spcAft>
                <a:spcPts val="0"/>
              </a:spcAft>
              <a:buClr>
                <a:schemeClr val="dk1"/>
              </a:buClr>
              <a:buSzPts val="1800"/>
              <a:buFont typeface="Arial"/>
              <a:buChar char="•"/>
              <a:defRPr sz="2295" b="0" i="0" u="none" strike="noStrike" cap="none">
                <a:solidFill>
                  <a:schemeClr val="dk1"/>
                </a:solidFill>
                <a:latin typeface="Calibri"/>
                <a:ea typeface="Calibri"/>
                <a:cs typeface="Calibri"/>
                <a:sym typeface="Calibri"/>
              </a:defRPr>
            </a:lvl6pPr>
            <a:lvl7pPr marR="0" lvl="6" algn="l" rtl="0">
              <a:lnSpc>
                <a:spcPct val="90000"/>
              </a:lnSpc>
              <a:spcBef>
                <a:spcPts val="638"/>
              </a:spcBef>
              <a:spcAft>
                <a:spcPts val="0"/>
              </a:spcAft>
              <a:buClr>
                <a:schemeClr val="dk1"/>
              </a:buClr>
              <a:buSzPts val="1800"/>
              <a:buFont typeface="Arial"/>
              <a:buChar char="•"/>
              <a:defRPr sz="2295" b="0" i="0" u="none" strike="noStrike" cap="none">
                <a:solidFill>
                  <a:schemeClr val="dk1"/>
                </a:solidFill>
                <a:latin typeface="Calibri"/>
                <a:ea typeface="Calibri"/>
                <a:cs typeface="Calibri"/>
                <a:sym typeface="Calibri"/>
              </a:defRPr>
            </a:lvl7pPr>
            <a:lvl8pPr marR="0" lvl="7" algn="l" rtl="0">
              <a:lnSpc>
                <a:spcPct val="90000"/>
              </a:lnSpc>
              <a:spcBef>
                <a:spcPts val="638"/>
              </a:spcBef>
              <a:spcAft>
                <a:spcPts val="0"/>
              </a:spcAft>
              <a:buClr>
                <a:schemeClr val="dk1"/>
              </a:buClr>
              <a:buSzPts val="1800"/>
              <a:buFont typeface="Arial"/>
              <a:buChar char="•"/>
              <a:defRPr sz="2295" b="0" i="0" u="none" strike="noStrike" cap="none">
                <a:solidFill>
                  <a:schemeClr val="dk1"/>
                </a:solidFill>
                <a:latin typeface="Calibri"/>
                <a:ea typeface="Calibri"/>
                <a:cs typeface="Calibri"/>
                <a:sym typeface="Calibri"/>
              </a:defRPr>
            </a:lvl8pPr>
            <a:lvl9pPr marR="0" lvl="8" algn="l" rtl="0">
              <a:lnSpc>
                <a:spcPct val="90000"/>
              </a:lnSpc>
              <a:spcBef>
                <a:spcPts val="638"/>
              </a:spcBef>
              <a:spcAft>
                <a:spcPts val="0"/>
              </a:spcAft>
              <a:buClr>
                <a:schemeClr val="dk1"/>
              </a:buClr>
              <a:buSzPts val="1800"/>
              <a:buFont typeface="Arial"/>
              <a:buChar char="•"/>
              <a:defRPr sz="2295"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1068706" y="9380363"/>
            <a:ext cx="3497579" cy="42008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Avenir"/>
              <a:buNone/>
              <a:defRPr sz="153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5149215" y="9380363"/>
            <a:ext cx="5246370" cy="42008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Avenir"/>
              <a:buNone/>
              <a:defRPr sz="1530" b="0" i="1"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2295"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10978516" y="9322647"/>
            <a:ext cx="3497579" cy="535517"/>
          </a:xfrm>
          <a:prstGeom prst="rect">
            <a:avLst/>
          </a:prstGeom>
          <a:noFill/>
          <a:ln>
            <a:noFill/>
          </a:ln>
        </p:spPr>
        <p:txBody>
          <a:bodyPr spcFirstLastPara="1" wrap="square" lIns="91425" tIns="45700" rIns="91425" bIns="45700" anchor="ctr" anchorCtr="0">
            <a:noAutofit/>
          </a:bodyPr>
          <a:lstStyle/>
          <a:p>
            <a:pPr>
              <a:buClr>
                <a:srgbClr val="888888"/>
              </a:buClr>
              <a:buSzPts val="300"/>
            </a:pPr>
            <a:fld id="{00000000-1234-1234-1234-123412341234}" type="slidenum">
              <a:rPr lang="en-US" sz="1530" b="1" smtClean="0">
                <a:solidFill>
                  <a:srgbClr val="888888"/>
                </a:solidFill>
                <a:latin typeface="Avenir"/>
                <a:ea typeface="Avenir"/>
                <a:cs typeface="Avenir"/>
                <a:sym typeface="Avenir"/>
              </a:rPr>
              <a:pPr>
                <a:buClr>
                  <a:srgbClr val="888888"/>
                </a:buClr>
                <a:buSzPts val="300"/>
              </a:pPr>
              <a:t>‹#›</a:t>
            </a:fld>
            <a:endParaRPr lang="en-US" sz="1530" b="1">
              <a:solidFill>
                <a:srgbClr val="888888"/>
              </a:solidFill>
              <a:latin typeface="Avenir"/>
              <a:ea typeface="Avenir"/>
              <a:cs typeface="Avenir"/>
              <a:sym typeface="Avenir"/>
            </a:endParaRPr>
          </a:p>
        </p:txBody>
      </p:sp>
      <p:sp>
        <p:nvSpPr>
          <p:cNvPr id="28" name="Shape 28"/>
          <p:cNvSpPr txBox="1">
            <a:spLocks noGrp="1"/>
          </p:cNvSpPr>
          <p:nvPr>
            <p:ph type="title"/>
          </p:nvPr>
        </p:nvSpPr>
        <p:spPr>
          <a:xfrm>
            <a:off x="1632203" y="1720597"/>
            <a:ext cx="10201275" cy="96164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2"/>
              </a:buClr>
              <a:buSzPts val="4400"/>
              <a:buFont typeface="Avenir"/>
              <a:buNone/>
              <a:defRPr sz="5610" b="1" i="0" u="none" strike="noStrike" cap="none">
                <a:solidFill>
                  <a:schemeClr val="dk2"/>
                </a:solidFill>
                <a:latin typeface="Avenir"/>
                <a:ea typeface="Avenir"/>
                <a:cs typeface="Avenir"/>
                <a:sym typeface="Avenir"/>
              </a:defRPr>
            </a:lvl1pPr>
            <a:lvl2pPr lvl="1">
              <a:spcBef>
                <a:spcPts val="0"/>
              </a:spcBef>
              <a:spcAft>
                <a:spcPts val="0"/>
              </a:spcAft>
              <a:buSzPts val="1800"/>
              <a:buFont typeface="Arial"/>
              <a:buNone/>
              <a:defRPr sz="2295"/>
            </a:lvl2pPr>
            <a:lvl3pPr lvl="2">
              <a:spcBef>
                <a:spcPts val="0"/>
              </a:spcBef>
              <a:spcAft>
                <a:spcPts val="0"/>
              </a:spcAft>
              <a:buSzPts val="1800"/>
              <a:buFont typeface="Arial"/>
              <a:buNone/>
              <a:defRPr sz="2295"/>
            </a:lvl3pPr>
            <a:lvl4pPr lvl="3">
              <a:spcBef>
                <a:spcPts val="0"/>
              </a:spcBef>
              <a:spcAft>
                <a:spcPts val="0"/>
              </a:spcAft>
              <a:buSzPts val="1800"/>
              <a:buFont typeface="Arial"/>
              <a:buNone/>
              <a:defRPr sz="2295"/>
            </a:lvl4pPr>
            <a:lvl5pPr lvl="4">
              <a:spcBef>
                <a:spcPts val="0"/>
              </a:spcBef>
              <a:spcAft>
                <a:spcPts val="0"/>
              </a:spcAft>
              <a:buSzPts val="1800"/>
              <a:buFont typeface="Arial"/>
              <a:buNone/>
              <a:defRPr sz="2295"/>
            </a:lvl5pPr>
            <a:lvl6pPr lvl="5">
              <a:spcBef>
                <a:spcPts val="0"/>
              </a:spcBef>
              <a:spcAft>
                <a:spcPts val="0"/>
              </a:spcAft>
              <a:buSzPts val="1800"/>
              <a:buFont typeface="Arial"/>
              <a:buNone/>
              <a:defRPr sz="2295"/>
            </a:lvl6pPr>
            <a:lvl7pPr lvl="6">
              <a:spcBef>
                <a:spcPts val="0"/>
              </a:spcBef>
              <a:spcAft>
                <a:spcPts val="0"/>
              </a:spcAft>
              <a:buSzPts val="1800"/>
              <a:buFont typeface="Arial"/>
              <a:buNone/>
              <a:defRPr sz="2295"/>
            </a:lvl7pPr>
            <a:lvl8pPr lvl="7">
              <a:spcBef>
                <a:spcPts val="0"/>
              </a:spcBef>
              <a:spcAft>
                <a:spcPts val="0"/>
              </a:spcAft>
              <a:buSzPts val="1800"/>
              <a:buFont typeface="Arial"/>
              <a:buNone/>
              <a:defRPr sz="2295"/>
            </a:lvl8pPr>
            <a:lvl9pPr lvl="8">
              <a:spcBef>
                <a:spcPts val="0"/>
              </a:spcBef>
              <a:spcAft>
                <a:spcPts val="0"/>
              </a:spcAft>
              <a:buSzPts val="1800"/>
              <a:buFont typeface="Arial"/>
              <a:buNone/>
              <a:defRPr sz="2295"/>
            </a:lvl9pPr>
          </a:lstStyle>
          <a:p>
            <a:endParaRPr/>
          </a:p>
        </p:txBody>
      </p:sp>
      <p:pic>
        <p:nvPicPr>
          <p:cNvPr id="29" name="Shape 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3617246" y="402335"/>
            <a:ext cx="1582819" cy="1005839"/>
          </a:xfrm>
          <a:prstGeom prst="rect">
            <a:avLst/>
          </a:prstGeom>
          <a:noFill/>
          <a:ln>
            <a:noFill/>
          </a:ln>
        </p:spPr>
      </p:pic>
    </p:spTree>
    <p:extLst>
      <p:ext uri="{BB962C8B-B14F-4D97-AF65-F5344CB8AC3E}">
        <p14:creationId xmlns:p14="http://schemas.microsoft.com/office/powerpoint/2010/main" val="79980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Break White">
    <p:spTree>
      <p:nvGrpSpPr>
        <p:cNvPr id="1" name=""/>
        <p:cNvGrpSpPr/>
        <p:nvPr/>
      </p:nvGrpSpPr>
      <p:grpSpPr>
        <a:xfrm>
          <a:off x="0" y="0"/>
          <a:ext cx="0" cy="0"/>
          <a:chOff x="0" y="0"/>
          <a:chExt cx="0" cy="0"/>
        </a:xfrm>
      </p:grpSpPr>
      <p:sp>
        <p:nvSpPr>
          <p:cNvPr id="2" name="Title 1"/>
          <p:cNvSpPr>
            <a:spLocks noGrp="1"/>
          </p:cNvSpPr>
          <p:nvPr>
            <p:ph type="title"/>
          </p:nvPr>
        </p:nvSpPr>
        <p:spPr>
          <a:xfrm>
            <a:off x="388617" y="2507617"/>
            <a:ext cx="14167702" cy="936154"/>
          </a:xfrm>
        </p:spPr>
        <p:txBody>
          <a:bodyPr/>
          <a:lstStyle>
            <a:lvl1pPr>
              <a:lnSpc>
                <a:spcPts val="7268"/>
              </a:lnSpc>
              <a:defRPr sz="7650">
                <a:solidFill>
                  <a:schemeClr val="tx1"/>
                </a:solidFill>
                <a:latin typeface="+mj-lt"/>
              </a:defRPr>
            </a:lvl1pPr>
          </a:lstStyle>
          <a:p>
            <a:r>
              <a:rPr lang="en-US"/>
              <a:t>Click to edit Master title style</a:t>
            </a:r>
          </a:p>
        </p:txBody>
      </p:sp>
      <p:sp>
        <p:nvSpPr>
          <p:cNvPr id="3" name="Footer Placeholder 7"/>
          <p:cNvSpPr>
            <a:spLocks noGrp="1"/>
          </p:cNvSpPr>
          <p:nvPr>
            <p:ph type="ftr" sz="quarter" idx="10"/>
          </p:nvPr>
        </p:nvSpPr>
        <p:spPr>
          <a:xfrm>
            <a:off x="5285232" y="9354312"/>
            <a:ext cx="4974336" cy="276999"/>
          </a:xfrm>
        </p:spPr>
        <p:txBody>
          <a:bodyPr/>
          <a:lstStyle>
            <a:lvl1pPr>
              <a:defRPr b="0"/>
            </a:lvl1pPr>
          </a:lstStyle>
          <a:p>
            <a:pPr>
              <a:defRPr/>
            </a:pPr>
            <a:r>
              <a:rPr lang="en-US"/>
              <a:t>©Mithun</a:t>
            </a:r>
          </a:p>
        </p:txBody>
      </p:sp>
    </p:spTree>
    <p:extLst>
      <p:ext uri="{BB962C8B-B14F-4D97-AF65-F5344CB8AC3E}">
        <p14:creationId xmlns:p14="http://schemas.microsoft.com/office/powerpoint/2010/main" val="135871474"/>
      </p:ext>
    </p:extLst>
  </p:cSld>
  <p:clrMapOvr>
    <a:masterClrMapping/>
  </p:clrMapOvr>
  <p:transition spd="med">
    <p:fade/>
  </p:transition>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57861"/>
      </p:ext>
    </p:extLst>
  </p:cSld>
  <p:clrMapOvr>
    <a:masterClrMapping/>
  </p:clrMapOvr>
  <p:transition spd="med">
    <p:fade/>
  </p:transition>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2" name="Holder 2"/>
          <p:cNvSpPr>
            <a:spLocks noGrp="1"/>
          </p:cNvSpPr>
          <p:nvPr>
            <p:ph type="title"/>
          </p:nvPr>
        </p:nvSpPr>
        <p:spPr>
          <a:xfrm>
            <a:off x="901700" y="2277953"/>
            <a:ext cx="10320655" cy="3395345"/>
          </a:xfrm>
          <a:prstGeom prst="rect">
            <a:avLst/>
          </a:prstGeom>
        </p:spPr>
        <p:txBody>
          <a:bodyPr wrap="square" lIns="0" tIns="0" rIns="0" bIns="0">
            <a:spAutoFit/>
          </a:bodyPr>
          <a:lstStyle>
            <a:lvl1pPr>
              <a:defRPr sz="7200" b="1" i="0">
                <a:solidFill>
                  <a:srgbClr val="ADD136"/>
                </a:solidFill>
                <a:latin typeface="Arial Black"/>
                <a:cs typeface="Arial Black"/>
              </a:defRPr>
            </a:lvl1pPr>
          </a:lstStyle>
          <a:p>
            <a:endParaRPr/>
          </a:p>
        </p:txBody>
      </p:sp>
      <p:sp>
        <p:nvSpPr>
          <p:cNvPr id="3" name="Holder 3"/>
          <p:cNvSpPr>
            <a:spLocks noGrp="1"/>
          </p:cNvSpPr>
          <p:nvPr>
            <p:ph type="body" idx="1"/>
          </p:nvPr>
        </p:nvSpPr>
        <p:spPr>
          <a:xfrm>
            <a:off x="901700" y="2277953"/>
            <a:ext cx="10320655" cy="3395345"/>
          </a:xfrm>
          <a:prstGeom prst="rect">
            <a:avLst/>
          </a:prstGeom>
        </p:spPr>
        <p:txBody>
          <a:bodyPr wrap="square" lIns="0" tIns="0" rIns="0" bIns="0">
            <a:spAutoFit/>
          </a:bodyPr>
          <a:lstStyle>
            <a:lvl1pPr>
              <a:defRPr sz="72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a:xfrm>
            <a:off x="5285232" y="9354312"/>
            <a:ext cx="4974336"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77240" y="9354312"/>
            <a:ext cx="3575304"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3/30/2018</a:t>
            </a:fld>
            <a:endParaRPr lang="en-US"/>
          </a:p>
        </p:txBody>
      </p:sp>
      <p:sp>
        <p:nvSpPr>
          <p:cNvPr id="6" name="Holder 6"/>
          <p:cNvSpPr>
            <a:spLocks noGrp="1"/>
          </p:cNvSpPr>
          <p:nvPr>
            <p:ph type="sldNum" sz="quarter" idx="7"/>
          </p:nvPr>
        </p:nvSpPr>
        <p:spPr>
          <a:xfrm>
            <a:off x="11192256" y="9354312"/>
            <a:ext cx="3575304"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0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52659"/>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marL="0" algn="l" defTabSz="670438" rtl="0" eaLnBrk="1" latinLnBrk="0" hangingPunct="1">
        <a:spcBef>
          <a:spcPct val="0"/>
        </a:spcBef>
        <a:buNone/>
        <a:defRPr lang="en-US" sz="2640" b="1" kern="1200" dirty="0">
          <a:solidFill>
            <a:schemeClr val="bg1">
              <a:lumMod val="50000"/>
            </a:schemeClr>
          </a:solidFill>
          <a:latin typeface="+mn-lt"/>
          <a:ea typeface="+mn-ea"/>
          <a:cs typeface="+mn-cs"/>
        </a:defRPr>
      </a:lvl1pPr>
    </p:titleStyle>
    <p:bodyStyle>
      <a:lvl1pPr marL="502830" indent="-502830" algn="l" defTabSz="670438" rtl="0" eaLnBrk="1" latinLnBrk="0" hangingPunct="1">
        <a:spcBef>
          <a:spcPts val="2053"/>
        </a:spcBef>
        <a:buSzPct val="120000"/>
        <a:buFont typeface="Wingdings" charset="2"/>
        <a:buChar char="§"/>
        <a:defRPr lang="en-US" sz="2200" kern="1200" dirty="0" smtClean="0">
          <a:solidFill>
            <a:schemeClr val="tx1">
              <a:lumMod val="65000"/>
              <a:lumOff val="35000"/>
            </a:schemeClr>
          </a:solidFill>
          <a:latin typeface="Arial" charset="0"/>
          <a:ea typeface="+mn-ea"/>
          <a:cs typeface="+mn-cs"/>
        </a:defRPr>
      </a:lvl1pPr>
      <a:lvl2pPr marL="502830" indent="-502830" algn="l" defTabSz="670438" rtl="0" eaLnBrk="1" latinLnBrk="0" hangingPunct="1">
        <a:spcBef>
          <a:spcPts val="2053"/>
        </a:spcBef>
        <a:buSzPct val="120000"/>
        <a:buFont typeface="Wingdings" charset="2"/>
        <a:buChar char="§"/>
        <a:defRPr lang="en-US" sz="1907" kern="1200" dirty="0" smtClean="0">
          <a:solidFill>
            <a:schemeClr val="tx1">
              <a:lumMod val="65000"/>
              <a:lumOff val="35000"/>
            </a:schemeClr>
          </a:solidFill>
          <a:latin typeface="Arial" charset="0"/>
          <a:ea typeface="+mn-ea"/>
          <a:cs typeface="+mn-cs"/>
        </a:defRPr>
      </a:lvl2pPr>
      <a:lvl3pPr marL="1089473" indent="-419028" algn="l" defTabSz="670438" rtl="0" eaLnBrk="1" latinLnBrk="0" hangingPunct="1">
        <a:spcBef>
          <a:spcPct val="20000"/>
        </a:spcBef>
        <a:buFont typeface="Arial"/>
        <a:buChar char="•"/>
        <a:defRPr sz="3520" kern="1200">
          <a:solidFill>
            <a:schemeClr val="tx1"/>
          </a:solidFill>
          <a:latin typeface="+mn-lt"/>
          <a:ea typeface="+mn-ea"/>
          <a:cs typeface="+mn-cs"/>
        </a:defRPr>
      </a:lvl3pPr>
      <a:lvl4pPr marL="1089473" indent="-419028" algn="l" defTabSz="670438" rtl="0" eaLnBrk="1" latinLnBrk="0" hangingPunct="1">
        <a:spcBef>
          <a:spcPct val="20000"/>
        </a:spcBef>
        <a:buFont typeface="Arial"/>
        <a:buChar char="–"/>
        <a:defRPr sz="2933" kern="1200">
          <a:solidFill>
            <a:schemeClr val="tx1"/>
          </a:solidFill>
          <a:latin typeface="+mn-lt"/>
          <a:ea typeface="+mn-ea"/>
          <a:cs typeface="+mn-cs"/>
        </a:defRPr>
      </a:lvl4pPr>
      <a:lvl5pPr marL="1089473" indent="-419028" algn="l" defTabSz="670438" rtl="0" eaLnBrk="1" latinLnBrk="0" hangingPunct="1">
        <a:spcBef>
          <a:spcPct val="20000"/>
        </a:spcBef>
        <a:buFont typeface="Arial"/>
        <a:buChar char="»"/>
        <a:defRPr sz="2933" kern="1200">
          <a:solidFill>
            <a:schemeClr val="tx1"/>
          </a:solidFill>
          <a:latin typeface="+mn-lt"/>
          <a:ea typeface="+mn-ea"/>
          <a:cs typeface="+mn-cs"/>
        </a:defRPr>
      </a:lvl5pPr>
      <a:lvl6pPr marL="3687425" indent="-335217" algn="l" defTabSz="670438" rtl="0" eaLnBrk="1" latinLnBrk="0" hangingPunct="1">
        <a:spcBef>
          <a:spcPct val="20000"/>
        </a:spcBef>
        <a:buFont typeface="Arial"/>
        <a:buChar char="•"/>
        <a:defRPr sz="2933" kern="1200">
          <a:solidFill>
            <a:schemeClr val="tx1"/>
          </a:solidFill>
          <a:latin typeface="+mn-lt"/>
          <a:ea typeface="+mn-ea"/>
          <a:cs typeface="+mn-cs"/>
        </a:defRPr>
      </a:lvl6pPr>
      <a:lvl7pPr marL="4357871" indent="-335217" algn="l" defTabSz="670438" rtl="0" eaLnBrk="1" latinLnBrk="0" hangingPunct="1">
        <a:spcBef>
          <a:spcPct val="20000"/>
        </a:spcBef>
        <a:buFont typeface="Arial"/>
        <a:buChar char="•"/>
        <a:defRPr sz="2933" kern="1200">
          <a:solidFill>
            <a:schemeClr val="tx1"/>
          </a:solidFill>
          <a:latin typeface="+mn-lt"/>
          <a:ea typeface="+mn-ea"/>
          <a:cs typeface="+mn-cs"/>
        </a:defRPr>
      </a:lvl7pPr>
      <a:lvl8pPr marL="5028311" indent="-335217" algn="l" defTabSz="670438" rtl="0" eaLnBrk="1" latinLnBrk="0" hangingPunct="1">
        <a:spcBef>
          <a:spcPct val="20000"/>
        </a:spcBef>
        <a:buFont typeface="Arial"/>
        <a:buChar char="•"/>
        <a:defRPr sz="2933" kern="1200">
          <a:solidFill>
            <a:schemeClr val="tx1"/>
          </a:solidFill>
          <a:latin typeface="+mn-lt"/>
          <a:ea typeface="+mn-ea"/>
          <a:cs typeface="+mn-cs"/>
        </a:defRPr>
      </a:lvl8pPr>
      <a:lvl9pPr marL="5698751" indent="-335217" algn="l" defTabSz="670438" rtl="0" eaLnBrk="1" latinLnBrk="0" hangingPunct="1">
        <a:spcBef>
          <a:spcPct val="20000"/>
        </a:spcBef>
        <a:buFont typeface="Arial"/>
        <a:buChar char="•"/>
        <a:defRPr sz="2933" kern="1200">
          <a:solidFill>
            <a:schemeClr val="tx1"/>
          </a:solidFill>
          <a:latin typeface="+mn-lt"/>
          <a:ea typeface="+mn-ea"/>
          <a:cs typeface="+mn-cs"/>
        </a:defRPr>
      </a:lvl9pPr>
    </p:bodyStyle>
    <p:otherStyle>
      <a:defPPr>
        <a:defRPr lang="en-US"/>
      </a:defPPr>
      <a:lvl1pPr marL="0" algn="l" defTabSz="670438" rtl="0" eaLnBrk="1" latinLnBrk="0" hangingPunct="1">
        <a:defRPr sz="2640" kern="1200">
          <a:solidFill>
            <a:schemeClr val="tx1"/>
          </a:solidFill>
          <a:latin typeface="+mn-lt"/>
          <a:ea typeface="+mn-ea"/>
          <a:cs typeface="+mn-cs"/>
        </a:defRPr>
      </a:lvl1pPr>
      <a:lvl2pPr marL="670438" algn="l" defTabSz="670438" rtl="0" eaLnBrk="1" latinLnBrk="0" hangingPunct="1">
        <a:defRPr sz="2640" kern="1200">
          <a:solidFill>
            <a:schemeClr val="tx1"/>
          </a:solidFill>
          <a:latin typeface="+mn-lt"/>
          <a:ea typeface="+mn-ea"/>
          <a:cs typeface="+mn-cs"/>
        </a:defRPr>
      </a:lvl2pPr>
      <a:lvl3pPr marL="1340886" algn="l" defTabSz="670438" rtl="0" eaLnBrk="1" latinLnBrk="0" hangingPunct="1">
        <a:defRPr sz="2640" kern="1200">
          <a:solidFill>
            <a:schemeClr val="tx1"/>
          </a:solidFill>
          <a:latin typeface="+mn-lt"/>
          <a:ea typeface="+mn-ea"/>
          <a:cs typeface="+mn-cs"/>
        </a:defRPr>
      </a:lvl3pPr>
      <a:lvl4pPr marL="2011327" algn="l" defTabSz="670438" rtl="0" eaLnBrk="1" latinLnBrk="0" hangingPunct="1">
        <a:defRPr sz="2640" kern="1200">
          <a:solidFill>
            <a:schemeClr val="tx1"/>
          </a:solidFill>
          <a:latin typeface="+mn-lt"/>
          <a:ea typeface="+mn-ea"/>
          <a:cs typeface="+mn-cs"/>
        </a:defRPr>
      </a:lvl4pPr>
      <a:lvl5pPr marL="2681771" algn="l" defTabSz="670438" rtl="0" eaLnBrk="1" latinLnBrk="0" hangingPunct="1">
        <a:defRPr sz="2640" kern="1200">
          <a:solidFill>
            <a:schemeClr val="tx1"/>
          </a:solidFill>
          <a:latin typeface="+mn-lt"/>
          <a:ea typeface="+mn-ea"/>
          <a:cs typeface="+mn-cs"/>
        </a:defRPr>
      </a:lvl5pPr>
      <a:lvl6pPr marL="3352207" algn="l" defTabSz="670438" rtl="0" eaLnBrk="1" latinLnBrk="0" hangingPunct="1">
        <a:defRPr sz="2640" kern="1200">
          <a:solidFill>
            <a:schemeClr val="tx1"/>
          </a:solidFill>
          <a:latin typeface="+mn-lt"/>
          <a:ea typeface="+mn-ea"/>
          <a:cs typeface="+mn-cs"/>
        </a:defRPr>
      </a:lvl6pPr>
      <a:lvl7pPr marL="4022646" algn="l" defTabSz="670438" rtl="0" eaLnBrk="1" latinLnBrk="0" hangingPunct="1">
        <a:defRPr sz="2640" kern="1200">
          <a:solidFill>
            <a:schemeClr val="tx1"/>
          </a:solidFill>
          <a:latin typeface="+mn-lt"/>
          <a:ea typeface="+mn-ea"/>
          <a:cs typeface="+mn-cs"/>
        </a:defRPr>
      </a:lvl7pPr>
      <a:lvl8pPr marL="4693088" algn="l" defTabSz="670438" rtl="0" eaLnBrk="1" latinLnBrk="0" hangingPunct="1">
        <a:defRPr sz="2640" kern="1200">
          <a:solidFill>
            <a:schemeClr val="tx1"/>
          </a:solidFill>
          <a:latin typeface="+mn-lt"/>
          <a:ea typeface="+mn-ea"/>
          <a:cs typeface="+mn-cs"/>
        </a:defRPr>
      </a:lvl8pPr>
      <a:lvl9pPr marL="5363530" algn="l" defTabSz="670438" rtl="0" eaLnBrk="1" latinLnBrk="0" hangingPunct="1">
        <a:defRPr sz="26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07083"/>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marL="0" algn="l" defTabSz="669435" rtl="0" eaLnBrk="1" latinLnBrk="0" hangingPunct="1">
        <a:spcBef>
          <a:spcPct val="0"/>
        </a:spcBef>
        <a:buNone/>
        <a:defRPr lang="en-US" sz="2640" b="1" kern="1200" dirty="0">
          <a:solidFill>
            <a:schemeClr val="bg1">
              <a:lumMod val="50000"/>
            </a:schemeClr>
          </a:solidFill>
          <a:latin typeface="+mn-lt"/>
          <a:ea typeface="+mn-ea"/>
          <a:cs typeface="+mn-cs"/>
        </a:defRPr>
      </a:lvl1pPr>
    </p:titleStyle>
    <p:bodyStyle>
      <a:lvl1pPr marL="502077" indent="-502077" algn="l" defTabSz="669435" rtl="0" eaLnBrk="1" latinLnBrk="0" hangingPunct="1">
        <a:spcBef>
          <a:spcPts val="2053"/>
        </a:spcBef>
        <a:buSzPct val="120000"/>
        <a:buFont typeface="Wingdings" charset="2"/>
        <a:buChar char="§"/>
        <a:defRPr lang="en-US" sz="2200" kern="1200" dirty="0" smtClean="0">
          <a:solidFill>
            <a:schemeClr val="tx1">
              <a:lumMod val="65000"/>
              <a:lumOff val="35000"/>
            </a:schemeClr>
          </a:solidFill>
          <a:latin typeface="Arial" charset="0"/>
          <a:ea typeface="+mn-ea"/>
          <a:cs typeface="+mn-cs"/>
        </a:defRPr>
      </a:lvl1pPr>
      <a:lvl2pPr marL="502077" indent="-502077" algn="l" defTabSz="669435" rtl="0" eaLnBrk="1" latinLnBrk="0" hangingPunct="1">
        <a:spcBef>
          <a:spcPts val="2053"/>
        </a:spcBef>
        <a:buSzPct val="120000"/>
        <a:buFont typeface="Wingdings" charset="2"/>
        <a:buChar char="§"/>
        <a:defRPr lang="en-US" sz="1907" kern="1200" dirty="0" smtClean="0">
          <a:solidFill>
            <a:schemeClr val="tx1">
              <a:lumMod val="65000"/>
              <a:lumOff val="35000"/>
            </a:schemeClr>
          </a:solidFill>
          <a:latin typeface="Arial" charset="0"/>
          <a:ea typeface="+mn-ea"/>
          <a:cs typeface="+mn-cs"/>
        </a:defRPr>
      </a:lvl2pPr>
      <a:lvl3pPr marL="1087967" indent="-418442" algn="l" defTabSz="669435" rtl="0" eaLnBrk="1" latinLnBrk="0" hangingPunct="1">
        <a:spcBef>
          <a:spcPct val="20000"/>
        </a:spcBef>
        <a:buFont typeface="Arial"/>
        <a:buChar char="•"/>
        <a:defRPr sz="3520" kern="1200">
          <a:solidFill>
            <a:schemeClr val="tx1"/>
          </a:solidFill>
          <a:latin typeface="+mn-lt"/>
          <a:ea typeface="+mn-ea"/>
          <a:cs typeface="+mn-cs"/>
        </a:defRPr>
      </a:lvl3pPr>
      <a:lvl4pPr marL="1087967" indent="-418442" algn="l" defTabSz="669435" rtl="0" eaLnBrk="1" latinLnBrk="0" hangingPunct="1">
        <a:spcBef>
          <a:spcPct val="20000"/>
        </a:spcBef>
        <a:buFont typeface="Arial"/>
        <a:buChar char="–"/>
        <a:defRPr sz="2933" kern="1200">
          <a:solidFill>
            <a:schemeClr val="tx1"/>
          </a:solidFill>
          <a:latin typeface="+mn-lt"/>
          <a:ea typeface="+mn-ea"/>
          <a:cs typeface="+mn-cs"/>
        </a:defRPr>
      </a:lvl4pPr>
      <a:lvl5pPr marL="1087967" indent="-418442" algn="l" defTabSz="669435" rtl="0" eaLnBrk="1" latinLnBrk="0" hangingPunct="1">
        <a:spcBef>
          <a:spcPct val="20000"/>
        </a:spcBef>
        <a:buFont typeface="Arial"/>
        <a:buChar char="»"/>
        <a:defRPr sz="2933" kern="1200">
          <a:solidFill>
            <a:schemeClr val="tx1"/>
          </a:solidFill>
          <a:latin typeface="+mn-lt"/>
          <a:ea typeface="+mn-ea"/>
          <a:cs typeface="+mn-cs"/>
        </a:defRPr>
      </a:lvl5pPr>
      <a:lvl6pPr marL="3682158" indent="-334717" algn="l" defTabSz="669435" rtl="0" eaLnBrk="1" latinLnBrk="0" hangingPunct="1">
        <a:spcBef>
          <a:spcPct val="20000"/>
        </a:spcBef>
        <a:buFont typeface="Arial"/>
        <a:buChar char="•"/>
        <a:defRPr sz="2933" kern="1200">
          <a:solidFill>
            <a:schemeClr val="tx1"/>
          </a:solidFill>
          <a:latin typeface="+mn-lt"/>
          <a:ea typeface="+mn-ea"/>
          <a:cs typeface="+mn-cs"/>
        </a:defRPr>
      </a:lvl6pPr>
      <a:lvl7pPr marL="4351685" indent="-334717" algn="l" defTabSz="669435" rtl="0" eaLnBrk="1" latinLnBrk="0" hangingPunct="1">
        <a:spcBef>
          <a:spcPct val="20000"/>
        </a:spcBef>
        <a:buFont typeface="Arial"/>
        <a:buChar char="•"/>
        <a:defRPr sz="2933" kern="1200">
          <a:solidFill>
            <a:schemeClr val="tx1"/>
          </a:solidFill>
          <a:latin typeface="+mn-lt"/>
          <a:ea typeface="+mn-ea"/>
          <a:cs typeface="+mn-cs"/>
        </a:defRPr>
      </a:lvl7pPr>
      <a:lvl8pPr marL="5021163" indent="-334717" algn="l" defTabSz="669435" rtl="0" eaLnBrk="1" latinLnBrk="0" hangingPunct="1">
        <a:spcBef>
          <a:spcPct val="20000"/>
        </a:spcBef>
        <a:buFont typeface="Arial"/>
        <a:buChar char="•"/>
        <a:defRPr sz="2933" kern="1200">
          <a:solidFill>
            <a:schemeClr val="tx1"/>
          </a:solidFill>
          <a:latin typeface="+mn-lt"/>
          <a:ea typeface="+mn-ea"/>
          <a:cs typeface="+mn-cs"/>
        </a:defRPr>
      </a:lvl8pPr>
      <a:lvl9pPr marL="5690642" indent="-334717" algn="l" defTabSz="669435" rtl="0" eaLnBrk="1" latinLnBrk="0" hangingPunct="1">
        <a:spcBef>
          <a:spcPct val="20000"/>
        </a:spcBef>
        <a:buFont typeface="Arial"/>
        <a:buChar char="•"/>
        <a:defRPr sz="2933" kern="1200">
          <a:solidFill>
            <a:schemeClr val="tx1"/>
          </a:solidFill>
          <a:latin typeface="+mn-lt"/>
          <a:ea typeface="+mn-ea"/>
          <a:cs typeface="+mn-cs"/>
        </a:defRPr>
      </a:lvl9pPr>
    </p:bodyStyle>
    <p:otherStyle>
      <a:defPPr>
        <a:defRPr lang="en-US"/>
      </a:defPPr>
      <a:lvl1pPr marL="0" algn="l" defTabSz="669435" rtl="0" eaLnBrk="1" latinLnBrk="0" hangingPunct="1">
        <a:defRPr sz="2640" kern="1200">
          <a:solidFill>
            <a:schemeClr val="tx1"/>
          </a:solidFill>
          <a:latin typeface="+mn-lt"/>
          <a:ea typeface="+mn-ea"/>
          <a:cs typeface="+mn-cs"/>
        </a:defRPr>
      </a:lvl1pPr>
      <a:lvl2pPr marL="669435" algn="l" defTabSz="669435" rtl="0" eaLnBrk="1" latinLnBrk="0" hangingPunct="1">
        <a:defRPr sz="2640" kern="1200">
          <a:solidFill>
            <a:schemeClr val="tx1"/>
          </a:solidFill>
          <a:latin typeface="+mn-lt"/>
          <a:ea typeface="+mn-ea"/>
          <a:cs typeface="+mn-cs"/>
        </a:defRPr>
      </a:lvl2pPr>
      <a:lvl3pPr marL="1339007" algn="l" defTabSz="669435" rtl="0" eaLnBrk="1" latinLnBrk="0" hangingPunct="1">
        <a:defRPr sz="2640" kern="1200">
          <a:solidFill>
            <a:schemeClr val="tx1"/>
          </a:solidFill>
          <a:latin typeface="+mn-lt"/>
          <a:ea typeface="+mn-ea"/>
          <a:cs typeface="+mn-cs"/>
        </a:defRPr>
      </a:lvl3pPr>
      <a:lvl4pPr marL="2008485" algn="l" defTabSz="669435" rtl="0" eaLnBrk="1" latinLnBrk="0" hangingPunct="1">
        <a:defRPr sz="2640" kern="1200">
          <a:solidFill>
            <a:schemeClr val="tx1"/>
          </a:solidFill>
          <a:latin typeface="+mn-lt"/>
          <a:ea typeface="+mn-ea"/>
          <a:cs typeface="+mn-cs"/>
        </a:defRPr>
      </a:lvl4pPr>
      <a:lvl5pPr marL="2678010" algn="l" defTabSz="669435" rtl="0" eaLnBrk="1" latinLnBrk="0" hangingPunct="1">
        <a:defRPr sz="2640" kern="1200">
          <a:solidFill>
            <a:schemeClr val="tx1"/>
          </a:solidFill>
          <a:latin typeface="+mn-lt"/>
          <a:ea typeface="+mn-ea"/>
          <a:cs typeface="+mn-cs"/>
        </a:defRPr>
      </a:lvl5pPr>
      <a:lvl6pPr marL="3347442" algn="l" defTabSz="669435" rtl="0" eaLnBrk="1" latinLnBrk="0" hangingPunct="1">
        <a:defRPr sz="2640" kern="1200">
          <a:solidFill>
            <a:schemeClr val="tx1"/>
          </a:solidFill>
          <a:latin typeface="+mn-lt"/>
          <a:ea typeface="+mn-ea"/>
          <a:cs typeface="+mn-cs"/>
        </a:defRPr>
      </a:lvl6pPr>
      <a:lvl7pPr marL="4016877" algn="l" defTabSz="669435" rtl="0" eaLnBrk="1" latinLnBrk="0" hangingPunct="1">
        <a:defRPr sz="2640" kern="1200">
          <a:solidFill>
            <a:schemeClr val="tx1"/>
          </a:solidFill>
          <a:latin typeface="+mn-lt"/>
          <a:ea typeface="+mn-ea"/>
          <a:cs typeface="+mn-cs"/>
        </a:defRPr>
      </a:lvl7pPr>
      <a:lvl8pPr marL="4686400" algn="l" defTabSz="669435" rtl="0" eaLnBrk="1" latinLnBrk="0" hangingPunct="1">
        <a:defRPr sz="2640" kern="1200">
          <a:solidFill>
            <a:schemeClr val="tx1"/>
          </a:solidFill>
          <a:latin typeface="+mn-lt"/>
          <a:ea typeface="+mn-ea"/>
          <a:cs typeface="+mn-cs"/>
        </a:defRPr>
      </a:lvl8pPr>
      <a:lvl9pPr marL="5355905" algn="l" defTabSz="669435" rtl="0" eaLnBrk="1" latinLnBrk="0" hangingPunct="1">
        <a:defRPr sz="26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7" y="535517"/>
            <a:ext cx="13407390" cy="1944159"/>
          </a:xfrm>
          <a:prstGeom prst="rect">
            <a:avLst/>
          </a:prstGeom>
        </p:spPr>
        <p:txBody>
          <a:bodyPr vert="horz" lIns="68486" tIns="34289" rIns="68486" bIns="34289" rtlCol="0" anchor="ctr">
            <a:normAutofit/>
          </a:bodyPr>
          <a:lstStyle/>
          <a:p>
            <a:r>
              <a:rPr lang="en-US"/>
              <a:t>Click to edit Master title style</a:t>
            </a:r>
          </a:p>
        </p:txBody>
      </p:sp>
      <p:sp>
        <p:nvSpPr>
          <p:cNvPr id="3" name="Text Placeholder 2"/>
          <p:cNvSpPr>
            <a:spLocks noGrp="1"/>
          </p:cNvSpPr>
          <p:nvPr>
            <p:ph type="body" idx="1"/>
          </p:nvPr>
        </p:nvSpPr>
        <p:spPr>
          <a:xfrm>
            <a:off x="1068707" y="2677584"/>
            <a:ext cx="13407390" cy="6381963"/>
          </a:xfrm>
          <a:prstGeom prst="rect">
            <a:avLst/>
          </a:prstGeom>
        </p:spPr>
        <p:txBody>
          <a:bodyPr vert="horz" lIns="68486" tIns="34289" rIns="68486"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6" y="9322650"/>
            <a:ext cx="3497580" cy="535517"/>
          </a:xfrm>
          <a:prstGeom prst="rect">
            <a:avLst/>
          </a:prstGeom>
        </p:spPr>
        <p:txBody>
          <a:bodyPr vert="horz" lIns="68486" tIns="34289" rIns="68486" bIns="34289" rtlCol="0" anchor="ctr"/>
          <a:lstStyle>
            <a:lvl1pPr algn="l">
              <a:defRPr sz="1320">
                <a:solidFill>
                  <a:schemeClr val="tx1">
                    <a:tint val="75000"/>
                  </a:schemeClr>
                </a:solidFill>
                <a:latin typeface="Arial" panose="020B0604020202020204" pitchFamily="34" charset="0"/>
                <a:cs typeface="Arial" panose="020B0604020202020204" pitchFamily="34" charset="0"/>
              </a:defRPr>
            </a:lvl1pPr>
          </a:lstStyle>
          <a:p>
            <a:pPr defTabSz="1004293"/>
            <a:endParaRPr lang="en-US">
              <a:solidFill>
                <a:prstClr val="black">
                  <a:tint val="75000"/>
                </a:prstClr>
              </a:solidFill>
            </a:endParaRPr>
          </a:p>
        </p:txBody>
      </p:sp>
      <p:sp>
        <p:nvSpPr>
          <p:cNvPr id="5" name="Footer Placeholder 4"/>
          <p:cNvSpPr>
            <a:spLocks noGrp="1"/>
          </p:cNvSpPr>
          <p:nvPr>
            <p:ph type="ftr" sz="quarter" idx="3"/>
          </p:nvPr>
        </p:nvSpPr>
        <p:spPr>
          <a:xfrm>
            <a:off x="5149217" y="9322650"/>
            <a:ext cx="5246370" cy="535517"/>
          </a:xfrm>
          <a:prstGeom prst="rect">
            <a:avLst/>
          </a:prstGeom>
        </p:spPr>
        <p:txBody>
          <a:bodyPr vert="horz" lIns="68486" tIns="34289" rIns="68486" bIns="34289" rtlCol="0" anchor="ctr"/>
          <a:lstStyle>
            <a:lvl1pPr algn="ctr">
              <a:defRPr sz="1320">
                <a:solidFill>
                  <a:schemeClr val="tx1">
                    <a:tint val="75000"/>
                  </a:schemeClr>
                </a:solidFill>
                <a:latin typeface="Arial" panose="020B0604020202020204" pitchFamily="34" charset="0"/>
                <a:cs typeface="Arial" panose="020B0604020202020204" pitchFamily="34" charset="0"/>
              </a:defRPr>
            </a:lvl1pPr>
          </a:lstStyle>
          <a:p>
            <a:pPr defTabSz="1004293"/>
            <a:endParaRPr lang="en-US">
              <a:solidFill>
                <a:prstClr val="black">
                  <a:tint val="75000"/>
                </a:prstClr>
              </a:solidFill>
            </a:endParaRPr>
          </a:p>
        </p:txBody>
      </p:sp>
      <p:sp>
        <p:nvSpPr>
          <p:cNvPr id="6" name="Slide Number Placeholder 5"/>
          <p:cNvSpPr>
            <a:spLocks noGrp="1"/>
          </p:cNvSpPr>
          <p:nvPr>
            <p:ph type="sldNum" sz="quarter" idx="4"/>
          </p:nvPr>
        </p:nvSpPr>
        <p:spPr>
          <a:xfrm>
            <a:off x="11941029" y="9322650"/>
            <a:ext cx="3497580" cy="535517"/>
          </a:xfrm>
          <a:prstGeom prst="rect">
            <a:avLst/>
          </a:prstGeom>
        </p:spPr>
        <p:txBody>
          <a:bodyPr vert="horz" lIns="68486" tIns="34289" rIns="68486" bIns="34289" rtlCol="0" anchor="ctr"/>
          <a:lstStyle>
            <a:lvl1pPr algn="r">
              <a:defRPr sz="1320">
                <a:solidFill>
                  <a:schemeClr val="tx1">
                    <a:tint val="75000"/>
                  </a:schemeClr>
                </a:solidFill>
                <a:latin typeface="Arial" panose="020B0604020202020204" pitchFamily="34" charset="0"/>
                <a:cs typeface="Arial" panose="020B0604020202020204" pitchFamily="34" charset="0"/>
              </a:defRPr>
            </a:lvl1pPr>
          </a:lstStyle>
          <a:p>
            <a:pPr defTabSz="1004293"/>
            <a:fld id="{E506ECF2-1B19-4FC5-B85D-FEA6D7683579}" type="slidenum">
              <a:rPr lang="en-US" smtClean="0">
                <a:solidFill>
                  <a:prstClr val="black">
                    <a:tint val="75000"/>
                  </a:prstClr>
                </a:solidFill>
              </a:rPr>
              <a:pPr defTabSz="1004293"/>
              <a:t>‹#›</a:t>
            </a:fld>
            <a:endParaRPr lang="en-US">
              <a:solidFill>
                <a:prstClr val="black">
                  <a:tint val="75000"/>
                </a:prstClr>
              </a:solidFill>
            </a:endParaRPr>
          </a:p>
        </p:txBody>
      </p:sp>
    </p:spTree>
    <p:extLst>
      <p:ext uri="{BB962C8B-B14F-4D97-AF65-F5344CB8AC3E}">
        <p14:creationId xmlns:p14="http://schemas.microsoft.com/office/powerpoint/2010/main" val="25789591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1004293" rtl="0" eaLnBrk="1" latinLnBrk="0" hangingPunct="1">
        <a:lnSpc>
          <a:spcPct val="90000"/>
        </a:lnSpc>
        <a:spcBef>
          <a:spcPct val="0"/>
        </a:spcBef>
        <a:buNone/>
        <a:defRPr sz="4840" kern="1200">
          <a:solidFill>
            <a:schemeClr val="tx1"/>
          </a:solidFill>
          <a:latin typeface="Arial" panose="020B0604020202020204" pitchFamily="34" charset="0"/>
          <a:ea typeface="+mj-ea"/>
          <a:cs typeface="Arial" panose="020B0604020202020204" pitchFamily="34" charset="0"/>
        </a:defRPr>
      </a:lvl1pPr>
    </p:titleStyle>
    <p:bodyStyle>
      <a:lvl1pPr marL="251097" indent="-251097" algn="l" defTabSz="1004293" rtl="0" eaLnBrk="1" latinLnBrk="0" hangingPunct="1">
        <a:lnSpc>
          <a:spcPct val="90000"/>
        </a:lnSpc>
        <a:spcBef>
          <a:spcPts val="1101"/>
        </a:spcBef>
        <a:buFont typeface="Arial" panose="020B0604020202020204" pitchFamily="34" charset="0"/>
        <a:buChar char="•"/>
        <a:defRPr sz="3080" kern="1200">
          <a:solidFill>
            <a:schemeClr val="tx1"/>
          </a:solidFill>
          <a:latin typeface="Arial" panose="020B0604020202020204" pitchFamily="34" charset="0"/>
          <a:ea typeface="+mn-ea"/>
          <a:cs typeface="Arial" panose="020B0604020202020204" pitchFamily="34" charset="0"/>
        </a:defRPr>
      </a:lvl1pPr>
      <a:lvl2pPr marL="753287" indent="-251097" algn="l" defTabSz="1004293" rtl="0" eaLnBrk="1" latinLnBrk="0" hangingPunct="1">
        <a:lnSpc>
          <a:spcPct val="90000"/>
        </a:lnSpc>
        <a:spcBef>
          <a:spcPts val="550"/>
        </a:spcBef>
        <a:buFont typeface="Arial" panose="020B0604020202020204" pitchFamily="34" charset="0"/>
        <a:buChar char="•"/>
        <a:defRPr sz="2640" kern="1200">
          <a:solidFill>
            <a:schemeClr val="tx1"/>
          </a:solidFill>
          <a:latin typeface="Arial" panose="020B0604020202020204" pitchFamily="34" charset="0"/>
          <a:ea typeface="+mn-ea"/>
          <a:cs typeface="Arial" panose="020B0604020202020204" pitchFamily="34" charset="0"/>
        </a:defRPr>
      </a:lvl2pPr>
      <a:lvl3pPr marL="1255388" indent="-251097" algn="l" defTabSz="1004293" rtl="0" eaLnBrk="1" latinLnBrk="0" hangingPunct="1">
        <a:lnSpc>
          <a:spcPct val="90000"/>
        </a:lnSpc>
        <a:spcBef>
          <a:spcPts val="5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757488" indent="-251097" algn="l" defTabSz="1004293" rtl="0" eaLnBrk="1" latinLnBrk="0" hangingPunct="1">
        <a:lnSpc>
          <a:spcPct val="90000"/>
        </a:lnSpc>
        <a:spcBef>
          <a:spcPts val="550"/>
        </a:spcBef>
        <a:buFont typeface="Arial" panose="020B0604020202020204" pitchFamily="34" charset="0"/>
        <a:buChar char="•"/>
        <a:defRPr sz="2053" kern="1200">
          <a:solidFill>
            <a:schemeClr val="tx1"/>
          </a:solidFill>
          <a:latin typeface="Arial" panose="020B0604020202020204" pitchFamily="34" charset="0"/>
          <a:ea typeface="+mn-ea"/>
          <a:cs typeface="Arial" panose="020B0604020202020204" pitchFamily="34" charset="0"/>
        </a:defRPr>
      </a:lvl4pPr>
      <a:lvl5pPr marL="2259590" indent="-251097" algn="l" defTabSz="1004293" rtl="0" eaLnBrk="1" latinLnBrk="0" hangingPunct="1">
        <a:lnSpc>
          <a:spcPct val="90000"/>
        </a:lnSpc>
        <a:spcBef>
          <a:spcPts val="550"/>
        </a:spcBef>
        <a:buFont typeface="Arial" panose="020B0604020202020204" pitchFamily="34" charset="0"/>
        <a:buChar char="•"/>
        <a:defRPr sz="2053" kern="1200">
          <a:solidFill>
            <a:schemeClr val="tx1"/>
          </a:solidFill>
          <a:latin typeface="Arial" panose="020B0604020202020204" pitchFamily="34" charset="0"/>
          <a:ea typeface="+mn-ea"/>
          <a:cs typeface="Arial" panose="020B0604020202020204" pitchFamily="34" charset="0"/>
        </a:defRPr>
      </a:lvl5pPr>
      <a:lvl6pPr marL="2761780" indent="-251097" algn="l" defTabSz="1004293" rtl="0" eaLnBrk="1" latinLnBrk="0" hangingPunct="1">
        <a:lnSpc>
          <a:spcPct val="90000"/>
        </a:lnSpc>
        <a:spcBef>
          <a:spcPts val="550"/>
        </a:spcBef>
        <a:buFont typeface="Arial" panose="020B0604020202020204" pitchFamily="34" charset="0"/>
        <a:buChar char="•"/>
        <a:defRPr sz="2053" kern="1200">
          <a:solidFill>
            <a:schemeClr val="tx1"/>
          </a:solidFill>
          <a:latin typeface="+mn-lt"/>
          <a:ea typeface="+mn-ea"/>
          <a:cs typeface="+mn-cs"/>
        </a:defRPr>
      </a:lvl6pPr>
      <a:lvl7pPr marL="3263928" indent="-251097" algn="l" defTabSz="1004293" rtl="0" eaLnBrk="1" latinLnBrk="0" hangingPunct="1">
        <a:lnSpc>
          <a:spcPct val="90000"/>
        </a:lnSpc>
        <a:spcBef>
          <a:spcPts val="550"/>
        </a:spcBef>
        <a:buFont typeface="Arial" panose="020B0604020202020204" pitchFamily="34" charset="0"/>
        <a:buChar char="•"/>
        <a:defRPr sz="2053" kern="1200">
          <a:solidFill>
            <a:schemeClr val="tx1"/>
          </a:solidFill>
          <a:latin typeface="+mn-lt"/>
          <a:ea typeface="+mn-ea"/>
          <a:cs typeface="+mn-cs"/>
        </a:defRPr>
      </a:lvl7pPr>
      <a:lvl8pPr marL="3766073" indent="-251097" algn="l" defTabSz="1004293" rtl="0" eaLnBrk="1" latinLnBrk="0" hangingPunct="1">
        <a:lnSpc>
          <a:spcPct val="90000"/>
        </a:lnSpc>
        <a:spcBef>
          <a:spcPts val="550"/>
        </a:spcBef>
        <a:buFont typeface="Arial" panose="020B0604020202020204" pitchFamily="34" charset="0"/>
        <a:buChar char="•"/>
        <a:defRPr sz="2053" kern="1200">
          <a:solidFill>
            <a:schemeClr val="tx1"/>
          </a:solidFill>
          <a:latin typeface="+mn-lt"/>
          <a:ea typeface="+mn-ea"/>
          <a:cs typeface="+mn-cs"/>
        </a:defRPr>
      </a:lvl8pPr>
      <a:lvl9pPr marL="4268263" indent="-251097" algn="l" defTabSz="1004293" rtl="0" eaLnBrk="1" latinLnBrk="0" hangingPunct="1">
        <a:lnSpc>
          <a:spcPct val="90000"/>
        </a:lnSpc>
        <a:spcBef>
          <a:spcPts val="550"/>
        </a:spcBef>
        <a:buFont typeface="Arial" panose="020B0604020202020204" pitchFamily="34" charset="0"/>
        <a:buChar char="•"/>
        <a:defRPr sz="2053" kern="1200">
          <a:solidFill>
            <a:schemeClr val="tx1"/>
          </a:solidFill>
          <a:latin typeface="+mn-lt"/>
          <a:ea typeface="+mn-ea"/>
          <a:cs typeface="+mn-cs"/>
        </a:defRPr>
      </a:lvl9pPr>
    </p:bodyStyle>
    <p:otherStyle>
      <a:defPPr>
        <a:defRPr lang="en-US"/>
      </a:defPPr>
      <a:lvl1pPr marL="0" algn="l" defTabSz="1004293" rtl="0" eaLnBrk="1" latinLnBrk="0" hangingPunct="1">
        <a:defRPr sz="2053" kern="1200">
          <a:solidFill>
            <a:schemeClr val="tx1"/>
          </a:solidFill>
          <a:latin typeface="+mn-lt"/>
          <a:ea typeface="+mn-ea"/>
          <a:cs typeface="+mn-cs"/>
        </a:defRPr>
      </a:lvl1pPr>
      <a:lvl2pPr marL="502102" algn="l" defTabSz="1004293" rtl="0" eaLnBrk="1" latinLnBrk="0" hangingPunct="1">
        <a:defRPr sz="2053" kern="1200">
          <a:solidFill>
            <a:schemeClr val="tx1"/>
          </a:solidFill>
          <a:latin typeface="+mn-lt"/>
          <a:ea typeface="+mn-ea"/>
          <a:cs typeface="+mn-cs"/>
        </a:defRPr>
      </a:lvl2pPr>
      <a:lvl3pPr marL="1004293" algn="l" defTabSz="1004293" rtl="0" eaLnBrk="1" latinLnBrk="0" hangingPunct="1">
        <a:defRPr sz="2053" kern="1200">
          <a:solidFill>
            <a:schemeClr val="tx1"/>
          </a:solidFill>
          <a:latin typeface="+mn-lt"/>
          <a:ea typeface="+mn-ea"/>
          <a:cs typeface="+mn-cs"/>
        </a:defRPr>
      </a:lvl3pPr>
      <a:lvl4pPr marL="1506440" algn="l" defTabSz="1004293" rtl="0" eaLnBrk="1" latinLnBrk="0" hangingPunct="1">
        <a:defRPr sz="2053" kern="1200">
          <a:solidFill>
            <a:schemeClr val="tx1"/>
          </a:solidFill>
          <a:latin typeface="+mn-lt"/>
          <a:ea typeface="+mn-ea"/>
          <a:cs typeface="+mn-cs"/>
        </a:defRPr>
      </a:lvl4pPr>
      <a:lvl5pPr marL="2008585" algn="l" defTabSz="1004293" rtl="0" eaLnBrk="1" latinLnBrk="0" hangingPunct="1">
        <a:defRPr sz="2053" kern="1200">
          <a:solidFill>
            <a:schemeClr val="tx1"/>
          </a:solidFill>
          <a:latin typeface="+mn-lt"/>
          <a:ea typeface="+mn-ea"/>
          <a:cs typeface="+mn-cs"/>
        </a:defRPr>
      </a:lvl5pPr>
      <a:lvl6pPr marL="2510775" algn="l" defTabSz="1004293" rtl="0" eaLnBrk="1" latinLnBrk="0" hangingPunct="1">
        <a:defRPr sz="2053" kern="1200">
          <a:solidFill>
            <a:schemeClr val="tx1"/>
          </a:solidFill>
          <a:latin typeface="+mn-lt"/>
          <a:ea typeface="+mn-ea"/>
          <a:cs typeface="+mn-cs"/>
        </a:defRPr>
      </a:lvl6pPr>
      <a:lvl7pPr marL="3012876" algn="l" defTabSz="1004293" rtl="0" eaLnBrk="1" latinLnBrk="0" hangingPunct="1">
        <a:defRPr sz="2053" kern="1200">
          <a:solidFill>
            <a:schemeClr val="tx1"/>
          </a:solidFill>
          <a:latin typeface="+mn-lt"/>
          <a:ea typeface="+mn-ea"/>
          <a:cs typeface="+mn-cs"/>
        </a:defRPr>
      </a:lvl7pPr>
      <a:lvl8pPr marL="3514976" algn="l" defTabSz="1004293" rtl="0" eaLnBrk="1" latinLnBrk="0" hangingPunct="1">
        <a:defRPr sz="2053" kern="1200">
          <a:solidFill>
            <a:schemeClr val="tx1"/>
          </a:solidFill>
          <a:latin typeface="+mn-lt"/>
          <a:ea typeface="+mn-ea"/>
          <a:cs typeface="+mn-cs"/>
        </a:defRPr>
      </a:lvl8pPr>
      <a:lvl9pPr marL="4017078" algn="l" defTabSz="1004293" rtl="0" eaLnBrk="1" latinLnBrk="0" hangingPunct="1">
        <a:defRPr sz="205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7" y="535517"/>
            <a:ext cx="13407390" cy="1944159"/>
          </a:xfrm>
          <a:prstGeom prst="rect">
            <a:avLst/>
          </a:prstGeom>
        </p:spPr>
        <p:txBody>
          <a:bodyPr vert="horz" lIns="68489" tIns="34289" rIns="68489" bIns="34289" rtlCol="0" anchor="ctr">
            <a:normAutofit/>
          </a:bodyPr>
          <a:lstStyle/>
          <a:p>
            <a:r>
              <a:rPr lang="en-US"/>
              <a:t>Click to edit Master title style</a:t>
            </a:r>
          </a:p>
        </p:txBody>
      </p:sp>
      <p:sp>
        <p:nvSpPr>
          <p:cNvPr id="3" name="Text Placeholder 2"/>
          <p:cNvSpPr>
            <a:spLocks noGrp="1"/>
          </p:cNvSpPr>
          <p:nvPr>
            <p:ph type="body" idx="1"/>
          </p:nvPr>
        </p:nvSpPr>
        <p:spPr>
          <a:xfrm>
            <a:off x="1068707" y="2677584"/>
            <a:ext cx="13407390" cy="6381963"/>
          </a:xfrm>
          <a:prstGeom prst="rect">
            <a:avLst/>
          </a:prstGeom>
        </p:spPr>
        <p:txBody>
          <a:bodyPr vert="horz" lIns="68489" tIns="34289" rIns="6848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6" y="9322650"/>
            <a:ext cx="3497580" cy="535517"/>
          </a:xfrm>
          <a:prstGeom prst="rect">
            <a:avLst/>
          </a:prstGeom>
        </p:spPr>
        <p:txBody>
          <a:bodyPr vert="horz" lIns="68489" tIns="34289" rIns="68489" bIns="34289" rtlCol="0" anchor="ctr"/>
          <a:lstStyle>
            <a:lvl1pPr algn="l">
              <a:defRPr sz="1320">
                <a:solidFill>
                  <a:schemeClr val="tx1">
                    <a:tint val="75000"/>
                  </a:schemeClr>
                </a:solidFill>
                <a:latin typeface="Arial" panose="020B0604020202020204" pitchFamily="34" charset="0"/>
                <a:cs typeface="Arial" panose="020B0604020202020204" pitchFamily="34" charset="0"/>
              </a:defRPr>
            </a:lvl1pPr>
          </a:lstStyle>
          <a:p>
            <a:pPr defTabSz="1004341"/>
            <a:endParaRPr lang="en-US">
              <a:solidFill>
                <a:prstClr val="black">
                  <a:tint val="75000"/>
                </a:prstClr>
              </a:solidFill>
            </a:endParaRPr>
          </a:p>
        </p:txBody>
      </p:sp>
      <p:sp>
        <p:nvSpPr>
          <p:cNvPr id="5" name="Footer Placeholder 4"/>
          <p:cNvSpPr>
            <a:spLocks noGrp="1"/>
          </p:cNvSpPr>
          <p:nvPr>
            <p:ph type="ftr" sz="quarter" idx="3"/>
          </p:nvPr>
        </p:nvSpPr>
        <p:spPr>
          <a:xfrm>
            <a:off x="5149217" y="9322650"/>
            <a:ext cx="5246370" cy="535517"/>
          </a:xfrm>
          <a:prstGeom prst="rect">
            <a:avLst/>
          </a:prstGeom>
        </p:spPr>
        <p:txBody>
          <a:bodyPr vert="horz" lIns="68489" tIns="34289" rIns="68489" bIns="34289" rtlCol="0" anchor="ctr"/>
          <a:lstStyle>
            <a:lvl1pPr algn="ctr">
              <a:defRPr sz="1320">
                <a:solidFill>
                  <a:schemeClr val="tx1">
                    <a:tint val="75000"/>
                  </a:schemeClr>
                </a:solidFill>
                <a:latin typeface="Arial" panose="020B0604020202020204" pitchFamily="34" charset="0"/>
                <a:cs typeface="Arial" panose="020B0604020202020204" pitchFamily="34" charset="0"/>
              </a:defRPr>
            </a:lvl1pPr>
          </a:lstStyle>
          <a:p>
            <a:pPr defTabSz="1004341"/>
            <a:endParaRPr lang="en-US">
              <a:solidFill>
                <a:prstClr val="black">
                  <a:tint val="75000"/>
                </a:prstClr>
              </a:solidFill>
            </a:endParaRPr>
          </a:p>
        </p:txBody>
      </p:sp>
      <p:sp>
        <p:nvSpPr>
          <p:cNvPr id="6" name="Slide Number Placeholder 5"/>
          <p:cNvSpPr>
            <a:spLocks noGrp="1"/>
          </p:cNvSpPr>
          <p:nvPr>
            <p:ph type="sldNum" sz="quarter" idx="4"/>
          </p:nvPr>
        </p:nvSpPr>
        <p:spPr>
          <a:xfrm>
            <a:off x="11941029" y="9322650"/>
            <a:ext cx="3497580" cy="535517"/>
          </a:xfrm>
          <a:prstGeom prst="rect">
            <a:avLst/>
          </a:prstGeom>
        </p:spPr>
        <p:txBody>
          <a:bodyPr vert="horz" lIns="68489" tIns="34289" rIns="68489" bIns="34289" rtlCol="0" anchor="ctr"/>
          <a:lstStyle>
            <a:lvl1pPr algn="r">
              <a:defRPr sz="1320">
                <a:solidFill>
                  <a:schemeClr val="tx1">
                    <a:tint val="75000"/>
                  </a:schemeClr>
                </a:solidFill>
                <a:latin typeface="Arial" panose="020B0604020202020204" pitchFamily="34" charset="0"/>
                <a:cs typeface="Arial" panose="020B0604020202020204" pitchFamily="34" charset="0"/>
              </a:defRPr>
            </a:lvl1pPr>
          </a:lstStyle>
          <a:p>
            <a:pPr defTabSz="1004341"/>
            <a:fld id="{E506ECF2-1B19-4FC5-B85D-FEA6D7683579}" type="slidenum">
              <a:rPr lang="en-US" smtClean="0">
                <a:solidFill>
                  <a:prstClr val="black">
                    <a:tint val="75000"/>
                  </a:prstClr>
                </a:solidFill>
              </a:rPr>
              <a:pPr defTabSz="1004341"/>
              <a:t>‹#›</a:t>
            </a:fld>
            <a:endParaRPr lang="en-US">
              <a:solidFill>
                <a:prstClr val="black">
                  <a:tint val="75000"/>
                </a:prstClr>
              </a:solidFill>
            </a:endParaRPr>
          </a:p>
        </p:txBody>
      </p:sp>
    </p:spTree>
    <p:extLst>
      <p:ext uri="{BB962C8B-B14F-4D97-AF65-F5344CB8AC3E}">
        <p14:creationId xmlns:p14="http://schemas.microsoft.com/office/powerpoint/2010/main" val="17292418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1004341" rtl="0" eaLnBrk="1" latinLnBrk="0" hangingPunct="1">
        <a:lnSpc>
          <a:spcPct val="90000"/>
        </a:lnSpc>
        <a:spcBef>
          <a:spcPct val="0"/>
        </a:spcBef>
        <a:buNone/>
        <a:defRPr sz="4840" kern="1200">
          <a:solidFill>
            <a:schemeClr val="tx1"/>
          </a:solidFill>
          <a:latin typeface="Arial" panose="020B0604020202020204" pitchFamily="34" charset="0"/>
          <a:ea typeface="+mj-ea"/>
          <a:cs typeface="Arial" panose="020B0604020202020204" pitchFamily="34" charset="0"/>
        </a:defRPr>
      </a:lvl1pPr>
    </p:titleStyle>
    <p:bodyStyle>
      <a:lvl1pPr marL="251109" indent="-251109" algn="l" defTabSz="1004341" rtl="0" eaLnBrk="1" latinLnBrk="0" hangingPunct="1">
        <a:lnSpc>
          <a:spcPct val="90000"/>
        </a:lnSpc>
        <a:spcBef>
          <a:spcPts val="1101"/>
        </a:spcBef>
        <a:buFont typeface="Arial" panose="020B0604020202020204" pitchFamily="34" charset="0"/>
        <a:buChar char="•"/>
        <a:defRPr sz="3080" kern="1200">
          <a:solidFill>
            <a:schemeClr val="tx1"/>
          </a:solidFill>
          <a:latin typeface="Arial" panose="020B0604020202020204" pitchFamily="34" charset="0"/>
          <a:ea typeface="+mn-ea"/>
          <a:cs typeface="Arial" panose="020B0604020202020204" pitchFamily="34" charset="0"/>
        </a:defRPr>
      </a:lvl1pPr>
      <a:lvl2pPr marL="753323" indent="-251109" algn="l" defTabSz="1004341" rtl="0" eaLnBrk="1" latinLnBrk="0" hangingPunct="1">
        <a:lnSpc>
          <a:spcPct val="90000"/>
        </a:lnSpc>
        <a:spcBef>
          <a:spcPts val="550"/>
        </a:spcBef>
        <a:buFont typeface="Arial" panose="020B0604020202020204" pitchFamily="34" charset="0"/>
        <a:buChar char="•"/>
        <a:defRPr sz="2640" kern="1200">
          <a:solidFill>
            <a:schemeClr val="tx1"/>
          </a:solidFill>
          <a:latin typeface="Arial" panose="020B0604020202020204" pitchFamily="34" charset="0"/>
          <a:ea typeface="+mn-ea"/>
          <a:cs typeface="Arial" panose="020B0604020202020204" pitchFamily="34" charset="0"/>
        </a:defRPr>
      </a:lvl2pPr>
      <a:lvl3pPr marL="1255448" indent="-251109" algn="l" defTabSz="1004341" rtl="0" eaLnBrk="1" latinLnBrk="0" hangingPunct="1">
        <a:lnSpc>
          <a:spcPct val="90000"/>
        </a:lnSpc>
        <a:spcBef>
          <a:spcPts val="5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757576" indent="-251109" algn="l" defTabSz="1004341" rtl="0" eaLnBrk="1" latinLnBrk="0" hangingPunct="1">
        <a:lnSpc>
          <a:spcPct val="90000"/>
        </a:lnSpc>
        <a:spcBef>
          <a:spcPts val="550"/>
        </a:spcBef>
        <a:buFont typeface="Arial" panose="020B0604020202020204" pitchFamily="34" charset="0"/>
        <a:buChar char="•"/>
        <a:defRPr sz="2053" kern="1200">
          <a:solidFill>
            <a:schemeClr val="tx1"/>
          </a:solidFill>
          <a:latin typeface="Arial" panose="020B0604020202020204" pitchFamily="34" charset="0"/>
          <a:ea typeface="+mn-ea"/>
          <a:cs typeface="Arial" panose="020B0604020202020204" pitchFamily="34" charset="0"/>
        </a:defRPr>
      </a:lvl4pPr>
      <a:lvl5pPr marL="2259706" indent="-251109" algn="l" defTabSz="1004341" rtl="0" eaLnBrk="1" latinLnBrk="0" hangingPunct="1">
        <a:lnSpc>
          <a:spcPct val="90000"/>
        </a:lnSpc>
        <a:spcBef>
          <a:spcPts val="550"/>
        </a:spcBef>
        <a:buFont typeface="Arial" panose="020B0604020202020204" pitchFamily="34" charset="0"/>
        <a:buChar char="•"/>
        <a:defRPr sz="2053" kern="1200">
          <a:solidFill>
            <a:schemeClr val="tx1"/>
          </a:solidFill>
          <a:latin typeface="Arial" panose="020B0604020202020204" pitchFamily="34" charset="0"/>
          <a:ea typeface="+mn-ea"/>
          <a:cs typeface="Arial" panose="020B0604020202020204" pitchFamily="34" charset="0"/>
        </a:defRPr>
      </a:lvl5pPr>
      <a:lvl6pPr marL="2761917" indent="-251109" algn="l" defTabSz="1004341" rtl="0" eaLnBrk="1" latinLnBrk="0" hangingPunct="1">
        <a:lnSpc>
          <a:spcPct val="90000"/>
        </a:lnSpc>
        <a:spcBef>
          <a:spcPts val="550"/>
        </a:spcBef>
        <a:buFont typeface="Arial" panose="020B0604020202020204" pitchFamily="34" charset="0"/>
        <a:buChar char="•"/>
        <a:defRPr sz="2053" kern="1200">
          <a:solidFill>
            <a:schemeClr val="tx1"/>
          </a:solidFill>
          <a:latin typeface="+mn-lt"/>
          <a:ea typeface="+mn-ea"/>
          <a:cs typeface="+mn-cs"/>
        </a:defRPr>
      </a:lvl6pPr>
      <a:lvl7pPr marL="3264090" indent="-251109" algn="l" defTabSz="1004341" rtl="0" eaLnBrk="1" latinLnBrk="0" hangingPunct="1">
        <a:lnSpc>
          <a:spcPct val="90000"/>
        </a:lnSpc>
        <a:spcBef>
          <a:spcPts val="550"/>
        </a:spcBef>
        <a:buFont typeface="Arial" panose="020B0604020202020204" pitchFamily="34" charset="0"/>
        <a:buChar char="•"/>
        <a:defRPr sz="2053" kern="1200">
          <a:solidFill>
            <a:schemeClr val="tx1"/>
          </a:solidFill>
          <a:latin typeface="+mn-lt"/>
          <a:ea typeface="+mn-ea"/>
          <a:cs typeface="+mn-cs"/>
        </a:defRPr>
      </a:lvl7pPr>
      <a:lvl8pPr marL="3766261" indent="-251109" algn="l" defTabSz="1004341" rtl="0" eaLnBrk="1" latinLnBrk="0" hangingPunct="1">
        <a:lnSpc>
          <a:spcPct val="90000"/>
        </a:lnSpc>
        <a:spcBef>
          <a:spcPts val="550"/>
        </a:spcBef>
        <a:buFont typeface="Arial" panose="020B0604020202020204" pitchFamily="34" charset="0"/>
        <a:buChar char="•"/>
        <a:defRPr sz="2053" kern="1200">
          <a:solidFill>
            <a:schemeClr val="tx1"/>
          </a:solidFill>
          <a:latin typeface="+mn-lt"/>
          <a:ea typeface="+mn-ea"/>
          <a:cs typeface="+mn-cs"/>
        </a:defRPr>
      </a:lvl8pPr>
      <a:lvl9pPr marL="4268474" indent="-251109" algn="l" defTabSz="1004341" rtl="0" eaLnBrk="1" latinLnBrk="0" hangingPunct="1">
        <a:lnSpc>
          <a:spcPct val="90000"/>
        </a:lnSpc>
        <a:spcBef>
          <a:spcPts val="550"/>
        </a:spcBef>
        <a:buFont typeface="Arial" panose="020B0604020202020204" pitchFamily="34" charset="0"/>
        <a:buChar char="•"/>
        <a:defRPr sz="2053" kern="1200">
          <a:solidFill>
            <a:schemeClr val="tx1"/>
          </a:solidFill>
          <a:latin typeface="+mn-lt"/>
          <a:ea typeface="+mn-ea"/>
          <a:cs typeface="+mn-cs"/>
        </a:defRPr>
      </a:lvl9pPr>
    </p:bodyStyle>
    <p:otherStyle>
      <a:defPPr>
        <a:defRPr lang="en-US"/>
      </a:defPPr>
      <a:lvl1pPr marL="0" algn="l" defTabSz="1004341" rtl="0" eaLnBrk="1" latinLnBrk="0" hangingPunct="1">
        <a:defRPr sz="2053" kern="1200">
          <a:solidFill>
            <a:schemeClr val="tx1"/>
          </a:solidFill>
          <a:latin typeface="+mn-lt"/>
          <a:ea typeface="+mn-ea"/>
          <a:cs typeface="+mn-cs"/>
        </a:defRPr>
      </a:lvl1pPr>
      <a:lvl2pPr marL="502130" algn="l" defTabSz="1004341" rtl="0" eaLnBrk="1" latinLnBrk="0" hangingPunct="1">
        <a:defRPr sz="2053" kern="1200">
          <a:solidFill>
            <a:schemeClr val="tx1"/>
          </a:solidFill>
          <a:latin typeface="+mn-lt"/>
          <a:ea typeface="+mn-ea"/>
          <a:cs typeface="+mn-cs"/>
        </a:defRPr>
      </a:lvl2pPr>
      <a:lvl3pPr marL="1004341" algn="l" defTabSz="1004341" rtl="0" eaLnBrk="1" latinLnBrk="0" hangingPunct="1">
        <a:defRPr sz="2053" kern="1200">
          <a:solidFill>
            <a:schemeClr val="tx1"/>
          </a:solidFill>
          <a:latin typeface="+mn-lt"/>
          <a:ea typeface="+mn-ea"/>
          <a:cs typeface="+mn-cs"/>
        </a:defRPr>
      </a:lvl3pPr>
      <a:lvl4pPr marL="1506514" algn="l" defTabSz="1004341" rtl="0" eaLnBrk="1" latinLnBrk="0" hangingPunct="1">
        <a:defRPr sz="2053" kern="1200">
          <a:solidFill>
            <a:schemeClr val="tx1"/>
          </a:solidFill>
          <a:latin typeface="+mn-lt"/>
          <a:ea typeface="+mn-ea"/>
          <a:cs typeface="+mn-cs"/>
        </a:defRPr>
      </a:lvl4pPr>
      <a:lvl5pPr marL="2008685" algn="l" defTabSz="1004341" rtl="0" eaLnBrk="1" latinLnBrk="0" hangingPunct="1">
        <a:defRPr sz="2053" kern="1200">
          <a:solidFill>
            <a:schemeClr val="tx1"/>
          </a:solidFill>
          <a:latin typeface="+mn-lt"/>
          <a:ea typeface="+mn-ea"/>
          <a:cs typeface="+mn-cs"/>
        </a:defRPr>
      </a:lvl5pPr>
      <a:lvl6pPr marL="2510898" algn="l" defTabSz="1004341" rtl="0" eaLnBrk="1" latinLnBrk="0" hangingPunct="1">
        <a:defRPr sz="2053" kern="1200">
          <a:solidFill>
            <a:schemeClr val="tx1"/>
          </a:solidFill>
          <a:latin typeface="+mn-lt"/>
          <a:ea typeface="+mn-ea"/>
          <a:cs typeface="+mn-cs"/>
        </a:defRPr>
      </a:lvl6pPr>
      <a:lvl7pPr marL="3013024" algn="l" defTabSz="1004341" rtl="0" eaLnBrk="1" latinLnBrk="0" hangingPunct="1">
        <a:defRPr sz="2053" kern="1200">
          <a:solidFill>
            <a:schemeClr val="tx1"/>
          </a:solidFill>
          <a:latin typeface="+mn-lt"/>
          <a:ea typeface="+mn-ea"/>
          <a:cs typeface="+mn-cs"/>
        </a:defRPr>
      </a:lvl7pPr>
      <a:lvl8pPr marL="3515152" algn="l" defTabSz="1004341" rtl="0" eaLnBrk="1" latinLnBrk="0" hangingPunct="1">
        <a:defRPr sz="2053" kern="1200">
          <a:solidFill>
            <a:schemeClr val="tx1"/>
          </a:solidFill>
          <a:latin typeface="+mn-lt"/>
          <a:ea typeface="+mn-ea"/>
          <a:cs typeface="+mn-cs"/>
        </a:defRPr>
      </a:lvl8pPr>
      <a:lvl9pPr marL="4017282" algn="l" defTabSz="1004341" rtl="0" eaLnBrk="1" latinLnBrk="0" hangingPunct="1">
        <a:defRPr sz="205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241754"/>
      </p:ext>
    </p:extLst>
  </p:cSld>
  <p:clrMap bg1="lt1" tx1="dk1" bg2="lt2" tx2="dk2" accent1="accent1" accent2="accent2" accent3="accent3" accent4="accent4" accent5="accent5" accent6="accent6" hlink="hlink" folHlink="folHlink"/>
  <p:sldLayoutIdLst>
    <p:sldLayoutId id="2147483700" r:id="rId1"/>
    <p:sldLayoutId id="2147483701" r:id="rId2"/>
  </p:sldLayoutIdLst>
  <p:txStyles>
    <p:titleStyle>
      <a:lvl1pPr marL="0" algn="l" defTabSz="670403" rtl="0" eaLnBrk="1" latinLnBrk="0" hangingPunct="1">
        <a:spcBef>
          <a:spcPct val="0"/>
        </a:spcBef>
        <a:buNone/>
        <a:defRPr lang="en-US" sz="2640" b="1" kern="1200" dirty="0">
          <a:solidFill>
            <a:schemeClr val="bg1">
              <a:lumMod val="50000"/>
            </a:schemeClr>
          </a:solidFill>
          <a:latin typeface="+mn-lt"/>
          <a:ea typeface="+mn-ea"/>
          <a:cs typeface="+mn-cs"/>
        </a:defRPr>
      </a:lvl1pPr>
    </p:titleStyle>
    <p:bodyStyle>
      <a:lvl1pPr marL="502802" indent="-502802" algn="l" defTabSz="670403" rtl="0" eaLnBrk="1" latinLnBrk="0" hangingPunct="1">
        <a:spcBef>
          <a:spcPts val="2053"/>
        </a:spcBef>
        <a:buSzPct val="120000"/>
        <a:buFont typeface="Wingdings" charset="2"/>
        <a:buChar char="§"/>
        <a:defRPr lang="en-US" sz="2200" kern="1200" dirty="0" smtClean="0">
          <a:solidFill>
            <a:schemeClr val="tx1">
              <a:lumMod val="65000"/>
              <a:lumOff val="35000"/>
            </a:schemeClr>
          </a:solidFill>
          <a:latin typeface="Arial" charset="0"/>
          <a:ea typeface="+mn-ea"/>
          <a:cs typeface="+mn-cs"/>
        </a:defRPr>
      </a:lvl1pPr>
      <a:lvl2pPr marL="502802" indent="-502802" algn="l" defTabSz="670403" rtl="0" eaLnBrk="1" latinLnBrk="0" hangingPunct="1">
        <a:spcBef>
          <a:spcPts val="2053"/>
        </a:spcBef>
        <a:buSzPct val="120000"/>
        <a:buFont typeface="Wingdings" charset="2"/>
        <a:buChar char="§"/>
        <a:defRPr lang="en-US" sz="1907" kern="1200" dirty="0" smtClean="0">
          <a:solidFill>
            <a:schemeClr val="tx1">
              <a:lumMod val="65000"/>
              <a:lumOff val="35000"/>
            </a:schemeClr>
          </a:solidFill>
          <a:latin typeface="Arial" charset="0"/>
          <a:ea typeface="+mn-ea"/>
          <a:cs typeface="+mn-cs"/>
        </a:defRPr>
      </a:lvl2pPr>
      <a:lvl3pPr marL="1089420" indent="-419007" algn="l" defTabSz="670403" rtl="0" eaLnBrk="1" latinLnBrk="0" hangingPunct="1">
        <a:spcBef>
          <a:spcPct val="20000"/>
        </a:spcBef>
        <a:buFont typeface="Arial"/>
        <a:buChar char="•"/>
        <a:defRPr sz="3520" kern="1200">
          <a:solidFill>
            <a:schemeClr val="tx1"/>
          </a:solidFill>
          <a:latin typeface="+mn-lt"/>
          <a:ea typeface="+mn-ea"/>
          <a:cs typeface="+mn-cs"/>
        </a:defRPr>
      </a:lvl3pPr>
      <a:lvl4pPr marL="1089420" indent="-419007" algn="l" defTabSz="670403" rtl="0" eaLnBrk="1" latinLnBrk="0" hangingPunct="1">
        <a:spcBef>
          <a:spcPct val="20000"/>
        </a:spcBef>
        <a:buFont typeface="Arial"/>
        <a:buChar char="–"/>
        <a:defRPr sz="2933" kern="1200">
          <a:solidFill>
            <a:schemeClr val="tx1"/>
          </a:solidFill>
          <a:latin typeface="+mn-lt"/>
          <a:ea typeface="+mn-ea"/>
          <a:cs typeface="+mn-cs"/>
        </a:defRPr>
      </a:lvl4pPr>
      <a:lvl5pPr marL="1089420" indent="-419007" algn="l" defTabSz="670403" rtl="0" eaLnBrk="1" latinLnBrk="0" hangingPunct="1">
        <a:spcBef>
          <a:spcPct val="20000"/>
        </a:spcBef>
        <a:buFont typeface="Arial"/>
        <a:buChar char="»"/>
        <a:defRPr sz="2933" kern="1200">
          <a:solidFill>
            <a:schemeClr val="tx1"/>
          </a:solidFill>
          <a:latin typeface="+mn-lt"/>
          <a:ea typeface="+mn-ea"/>
          <a:cs typeface="+mn-cs"/>
        </a:defRPr>
      </a:lvl5pPr>
      <a:lvl6pPr marL="3687241" indent="-335200" algn="l" defTabSz="670403" rtl="0" eaLnBrk="1" latinLnBrk="0" hangingPunct="1">
        <a:spcBef>
          <a:spcPct val="20000"/>
        </a:spcBef>
        <a:buFont typeface="Arial"/>
        <a:buChar char="•"/>
        <a:defRPr sz="2933" kern="1200">
          <a:solidFill>
            <a:schemeClr val="tx1"/>
          </a:solidFill>
          <a:latin typeface="+mn-lt"/>
          <a:ea typeface="+mn-ea"/>
          <a:cs typeface="+mn-cs"/>
        </a:defRPr>
      </a:lvl6pPr>
      <a:lvl7pPr marL="4357654" indent="-335200" algn="l" defTabSz="670403" rtl="0" eaLnBrk="1" latinLnBrk="0" hangingPunct="1">
        <a:spcBef>
          <a:spcPct val="20000"/>
        </a:spcBef>
        <a:buFont typeface="Arial"/>
        <a:buChar char="•"/>
        <a:defRPr sz="2933" kern="1200">
          <a:solidFill>
            <a:schemeClr val="tx1"/>
          </a:solidFill>
          <a:latin typeface="+mn-lt"/>
          <a:ea typeface="+mn-ea"/>
          <a:cs typeface="+mn-cs"/>
        </a:defRPr>
      </a:lvl7pPr>
      <a:lvl8pPr marL="5028061" indent="-335200" algn="l" defTabSz="670403" rtl="0" eaLnBrk="1" latinLnBrk="0" hangingPunct="1">
        <a:spcBef>
          <a:spcPct val="20000"/>
        </a:spcBef>
        <a:buFont typeface="Arial"/>
        <a:buChar char="•"/>
        <a:defRPr sz="2933" kern="1200">
          <a:solidFill>
            <a:schemeClr val="tx1"/>
          </a:solidFill>
          <a:latin typeface="+mn-lt"/>
          <a:ea typeface="+mn-ea"/>
          <a:cs typeface="+mn-cs"/>
        </a:defRPr>
      </a:lvl8pPr>
      <a:lvl9pPr marL="5698468" indent="-335200" algn="l" defTabSz="670403" rtl="0" eaLnBrk="1" latinLnBrk="0" hangingPunct="1">
        <a:spcBef>
          <a:spcPct val="20000"/>
        </a:spcBef>
        <a:buFont typeface="Arial"/>
        <a:buChar char="•"/>
        <a:defRPr sz="2933" kern="1200">
          <a:solidFill>
            <a:schemeClr val="tx1"/>
          </a:solidFill>
          <a:latin typeface="+mn-lt"/>
          <a:ea typeface="+mn-ea"/>
          <a:cs typeface="+mn-cs"/>
        </a:defRPr>
      </a:lvl9pPr>
    </p:bodyStyle>
    <p:otherStyle>
      <a:defPPr>
        <a:defRPr lang="en-US"/>
      </a:defPPr>
      <a:lvl1pPr marL="0" algn="l" defTabSz="670403" rtl="0" eaLnBrk="1" latinLnBrk="0" hangingPunct="1">
        <a:defRPr sz="2640" kern="1200">
          <a:solidFill>
            <a:schemeClr val="tx1"/>
          </a:solidFill>
          <a:latin typeface="+mn-lt"/>
          <a:ea typeface="+mn-ea"/>
          <a:cs typeface="+mn-cs"/>
        </a:defRPr>
      </a:lvl1pPr>
      <a:lvl2pPr marL="670403" algn="l" defTabSz="670403" rtl="0" eaLnBrk="1" latinLnBrk="0" hangingPunct="1">
        <a:defRPr sz="2640" kern="1200">
          <a:solidFill>
            <a:schemeClr val="tx1"/>
          </a:solidFill>
          <a:latin typeface="+mn-lt"/>
          <a:ea typeface="+mn-ea"/>
          <a:cs typeface="+mn-cs"/>
        </a:defRPr>
      </a:lvl2pPr>
      <a:lvl3pPr marL="1340820" algn="l" defTabSz="670403" rtl="0" eaLnBrk="1" latinLnBrk="0" hangingPunct="1">
        <a:defRPr sz="2640" kern="1200">
          <a:solidFill>
            <a:schemeClr val="tx1"/>
          </a:solidFill>
          <a:latin typeface="+mn-lt"/>
          <a:ea typeface="+mn-ea"/>
          <a:cs typeface="+mn-cs"/>
        </a:defRPr>
      </a:lvl3pPr>
      <a:lvl4pPr marL="2011227" algn="l" defTabSz="670403" rtl="0" eaLnBrk="1" latinLnBrk="0" hangingPunct="1">
        <a:defRPr sz="2640" kern="1200">
          <a:solidFill>
            <a:schemeClr val="tx1"/>
          </a:solidFill>
          <a:latin typeface="+mn-lt"/>
          <a:ea typeface="+mn-ea"/>
          <a:cs typeface="+mn-cs"/>
        </a:defRPr>
      </a:lvl4pPr>
      <a:lvl5pPr marL="2681640" algn="l" defTabSz="670403" rtl="0" eaLnBrk="1" latinLnBrk="0" hangingPunct="1">
        <a:defRPr sz="2640" kern="1200">
          <a:solidFill>
            <a:schemeClr val="tx1"/>
          </a:solidFill>
          <a:latin typeface="+mn-lt"/>
          <a:ea typeface="+mn-ea"/>
          <a:cs typeface="+mn-cs"/>
        </a:defRPr>
      </a:lvl5pPr>
      <a:lvl6pPr marL="3352041" algn="l" defTabSz="670403" rtl="0" eaLnBrk="1" latinLnBrk="0" hangingPunct="1">
        <a:defRPr sz="2640" kern="1200">
          <a:solidFill>
            <a:schemeClr val="tx1"/>
          </a:solidFill>
          <a:latin typeface="+mn-lt"/>
          <a:ea typeface="+mn-ea"/>
          <a:cs typeface="+mn-cs"/>
        </a:defRPr>
      </a:lvl6pPr>
      <a:lvl7pPr marL="4022442" algn="l" defTabSz="670403" rtl="0" eaLnBrk="1" latinLnBrk="0" hangingPunct="1">
        <a:defRPr sz="2640" kern="1200">
          <a:solidFill>
            <a:schemeClr val="tx1"/>
          </a:solidFill>
          <a:latin typeface="+mn-lt"/>
          <a:ea typeface="+mn-ea"/>
          <a:cs typeface="+mn-cs"/>
        </a:defRPr>
      </a:lvl7pPr>
      <a:lvl8pPr marL="4692853" algn="l" defTabSz="670403" rtl="0" eaLnBrk="1" latinLnBrk="0" hangingPunct="1">
        <a:defRPr sz="2640" kern="1200">
          <a:solidFill>
            <a:schemeClr val="tx1"/>
          </a:solidFill>
          <a:latin typeface="+mn-lt"/>
          <a:ea typeface="+mn-ea"/>
          <a:cs typeface="+mn-cs"/>
        </a:defRPr>
      </a:lvl8pPr>
      <a:lvl9pPr marL="5363262" algn="l" defTabSz="670403" rtl="0" eaLnBrk="1" latinLnBrk="0" hangingPunct="1">
        <a:defRPr sz="264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726253"/>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marL="0" algn="l" defTabSz="670456" rtl="0" eaLnBrk="1" latinLnBrk="0" hangingPunct="1">
        <a:spcBef>
          <a:spcPct val="0"/>
        </a:spcBef>
        <a:buNone/>
        <a:defRPr lang="en-US" sz="2640" b="1" kern="1200" dirty="0">
          <a:solidFill>
            <a:schemeClr val="bg1">
              <a:lumMod val="50000"/>
            </a:schemeClr>
          </a:solidFill>
          <a:latin typeface="+mn-lt"/>
          <a:ea typeface="+mn-ea"/>
          <a:cs typeface="+mn-cs"/>
        </a:defRPr>
      </a:lvl1pPr>
    </p:titleStyle>
    <p:bodyStyle>
      <a:lvl1pPr marL="502841" indent="-502841" algn="l" defTabSz="670456" rtl="0" eaLnBrk="1" latinLnBrk="0" hangingPunct="1">
        <a:spcBef>
          <a:spcPts val="2053"/>
        </a:spcBef>
        <a:buSzPct val="120000"/>
        <a:buFont typeface="Wingdings" charset="2"/>
        <a:buChar char="§"/>
        <a:defRPr lang="en-US" sz="2200" kern="1200" dirty="0" smtClean="0">
          <a:solidFill>
            <a:schemeClr val="tx1">
              <a:lumMod val="65000"/>
              <a:lumOff val="35000"/>
            </a:schemeClr>
          </a:solidFill>
          <a:latin typeface="Arial" charset="0"/>
          <a:ea typeface="+mn-ea"/>
          <a:cs typeface="+mn-cs"/>
        </a:defRPr>
      </a:lvl1pPr>
      <a:lvl2pPr marL="502841" indent="-502841" algn="l" defTabSz="670456" rtl="0" eaLnBrk="1" latinLnBrk="0" hangingPunct="1">
        <a:spcBef>
          <a:spcPts val="2053"/>
        </a:spcBef>
        <a:buSzPct val="120000"/>
        <a:buFont typeface="Wingdings" charset="2"/>
        <a:buChar char="§"/>
        <a:defRPr lang="en-US" sz="1907" kern="1200" dirty="0" smtClean="0">
          <a:solidFill>
            <a:schemeClr val="tx1">
              <a:lumMod val="65000"/>
              <a:lumOff val="35000"/>
            </a:schemeClr>
          </a:solidFill>
          <a:latin typeface="Arial" charset="0"/>
          <a:ea typeface="+mn-ea"/>
          <a:cs typeface="+mn-cs"/>
        </a:defRPr>
      </a:lvl2pPr>
      <a:lvl3pPr marL="1089498" indent="-419038" algn="l" defTabSz="670456" rtl="0" eaLnBrk="1" latinLnBrk="0" hangingPunct="1">
        <a:spcBef>
          <a:spcPct val="20000"/>
        </a:spcBef>
        <a:buFont typeface="Arial"/>
        <a:buChar char="•"/>
        <a:defRPr sz="3520" kern="1200">
          <a:solidFill>
            <a:schemeClr val="tx1"/>
          </a:solidFill>
          <a:latin typeface="+mn-lt"/>
          <a:ea typeface="+mn-ea"/>
          <a:cs typeface="+mn-cs"/>
        </a:defRPr>
      </a:lvl3pPr>
      <a:lvl4pPr marL="1089498" indent="-419038" algn="l" defTabSz="670456" rtl="0" eaLnBrk="1" latinLnBrk="0" hangingPunct="1">
        <a:spcBef>
          <a:spcPct val="20000"/>
        </a:spcBef>
        <a:buFont typeface="Arial"/>
        <a:buChar char="–"/>
        <a:defRPr sz="2933" kern="1200">
          <a:solidFill>
            <a:schemeClr val="tx1"/>
          </a:solidFill>
          <a:latin typeface="+mn-lt"/>
          <a:ea typeface="+mn-ea"/>
          <a:cs typeface="+mn-cs"/>
        </a:defRPr>
      </a:lvl4pPr>
      <a:lvl5pPr marL="1089498" indent="-419038" algn="l" defTabSz="670456" rtl="0" eaLnBrk="1" latinLnBrk="0" hangingPunct="1">
        <a:spcBef>
          <a:spcPct val="20000"/>
        </a:spcBef>
        <a:buFont typeface="Arial"/>
        <a:buChar char="»"/>
        <a:defRPr sz="2933" kern="1200">
          <a:solidFill>
            <a:schemeClr val="tx1"/>
          </a:solidFill>
          <a:latin typeface="+mn-lt"/>
          <a:ea typeface="+mn-ea"/>
          <a:cs typeface="+mn-cs"/>
        </a:defRPr>
      </a:lvl5pPr>
      <a:lvl6pPr marL="3687517" indent="-335227" algn="l" defTabSz="670456" rtl="0" eaLnBrk="1" latinLnBrk="0" hangingPunct="1">
        <a:spcBef>
          <a:spcPct val="20000"/>
        </a:spcBef>
        <a:buFont typeface="Arial"/>
        <a:buChar char="•"/>
        <a:defRPr sz="2933" kern="1200">
          <a:solidFill>
            <a:schemeClr val="tx1"/>
          </a:solidFill>
          <a:latin typeface="+mn-lt"/>
          <a:ea typeface="+mn-ea"/>
          <a:cs typeface="+mn-cs"/>
        </a:defRPr>
      </a:lvl6pPr>
      <a:lvl7pPr marL="4357980" indent="-335227" algn="l" defTabSz="670456" rtl="0" eaLnBrk="1" latinLnBrk="0" hangingPunct="1">
        <a:spcBef>
          <a:spcPct val="20000"/>
        </a:spcBef>
        <a:buFont typeface="Arial"/>
        <a:buChar char="•"/>
        <a:defRPr sz="2933" kern="1200">
          <a:solidFill>
            <a:schemeClr val="tx1"/>
          </a:solidFill>
          <a:latin typeface="+mn-lt"/>
          <a:ea typeface="+mn-ea"/>
          <a:cs typeface="+mn-cs"/>
        </a:defRPr>
      </a:lvl7pPr>
      <a:lvl8pPr marL="5028438" indent="-335227" algn="l" defTabSz="670456" rtl="0" eaLnBrk="1" latinLnBrk="0" hangingPunct="1">
        <a:spcBef>
          <a:spcPct val="20000"/>
        </a:spcBef>
        <a:buFont typeface="Arial"/>
        <a:buChar char="•"/>
        <a:defRPr sz="2933" kern="1200">
          <a:solidFill>
            <a:schemeClr val="tx1"/>
          </a:solidFill>
          <a:latin typeface="+mn-lt"/>
          <a:ea typeface="+mn-ea"/>
          <a:cs typeface="+mn-cs"/>
        </a:defRPr>
      </a:lvl8pPr>
      <a:lvl9pPr marL="5698894" indent="-335227" algn="l" defTabSz="670456" rtl="0" eaLnBrk="1" latinLnBrk="0" hangingPunct="1">
        <a:spcBef>
          <a:spcPct val="20000"/>
        </a:spcBef>
        <a:buFont typeface="Arial"/>
        <a:buChar char="•"/>
        <a:defRPr sz="2933" kern="1200">
          <a:solidFill>
            <a:schemeClr val="tx1"/>
          </a:solidFill>
          <a:latin typeface="+mn-lt"/>
          <a:ea typeface="+mn-ea"/>
          <a:cs typeface="+mn-cs"/>
        </a:defRPr>
      </a:lvl9pPr>
    </p:bodyStyle>
    <p:otherStyle>
      <a:defPPr>
        <a:defRPr lang="en-US"/>
      </a:defPPr>
      <a:lvl1pPr marL="0" algn="l" defTabSz="670456" rtl="0" eaLnBrk="1" latinLnBrk="0" hangingPunct="1">
        <a:defRPr sz="2640" kern="1200">
          <a:solidFill>
            <a:schemeClr val="tx1"/>
          </a:solidFill>
          <a:latin typeface="+mn-lt"/>
          <a:ea typeface="+mn-ea"/>
          <a:cs typeface="+mn-cs"/>
        </a:defRPr>
      </a:lvl1pPr>
      <a:lvl2pPr marL="670456" algn="l" defTabSz="670456" rtl="0" eaLnBrk="1" latinLnBrk="0" hangingPunct="1">
        <a:defRPr sz="2640" kern="1200">
          <a:solidFill>
            <a:schemeClr val="tx1"/>
          </a:solidFill>
          <a:latin typeface="+mn-lt"/>
          <a:ea typeface="+mn-ea"/>
          <a:cs typeface="+mn-cs"/>
        </a:defRPr>
      </a:lvl2pPr>
      <a:lvl3pPr marL="1340920" algn="l" defTabSz="670456" rtl="0" eaLnBrk="1" latinLnBrk="0" hangingPunct="1">
        <a:defRPr sz="2640" kern="1200">
          <a:solidFill>
            <a:schemeClr val="tx1"/>
          </a:solidFill>
          <a:latin typeface="+mn-lt"/>
          <a:ea typeface="+mn-ea"/>
          <a:cs typeface="+mn-cs"/>
        </a:defRPr>
      </a:lvl3pPr>
      <a:lvl4pPr marL="2011378" algn="l" defTabSz="670456" rtl="0" eaLnBrk="1" latinLnBrk="0" hangingPunct="1">
        <a:defRPr sz="2640" kern="1200">
          <a:solidFill>
            <a:schemeClr val="tx1"/>
          </a:solidFill>
          <a:latin typeface="+mn-lt"/>
          <a:ea typeface="+mn-ea"/>
          <a:cs typeface="+mn-cs"/>
        </a:defRPr>
      </a:lvl4pPr>
      <a:lvl5pPr marL="2681837" algn="l" defTabSz="670456" rtl="0" eaLnBrk="1" latinLnBrk="0" hangingPunct="1">
        <a:defRPr sz="2640" kern="1200">
          <a:solidFill>
            <a:schemeClr val="tx1"/>
          </a:solidFill>
          <a:latin typeface="+mn-lt"/>
          <a:ea typeface="+mn-ea"/>
          <a:cs typeface="+mn-cs"/>
        </a:defRPr>
      </a:lvl5pPr>
      <a:lvl6pPr marL="3352291" algn="l" defTabSz="670456" rtl="0" eaLnBrk="1" latinLnBrk="0" hangingPunct="1">
        <a:defRPr sz="2640" kern="1200">
          <a:solidFill>
            <a:schemeClr val="tx1"/>
          </a:solidFill>
          <a:latin typeface="+mn-lt"/>
          <a:ea typeface="+mn-ea"/>
          <a:cs typeface="+mn-cs"/>
        </a:defRPr>
      </a:lvl6pPr>
      <a:lvl7pPr marL="4022745" algn="l" defTabSz="670456" rtl="0" eaLnBrk="1" latinLnBrk="0" hangingPunct="1">
        <a:defRPr sz="2640" kern="1200">
          <a:solidFill>
            <a:schemeClr val="tx1"/>
          </a:solidFill>
          <a:latin typeface="+mn-lt"/>
          <a:ea typeface="+mn-ea"/>
          <a:cs typeface="+mn-cs"/>
        </a:defRPr>
      </a:lvl7pPr>
      <a:lvl8pPr marL="4693205" algn="l" defTabSz="670456" rtl="0" eaLnBrk="1" latinLnBrk="0" hangingPunct="1">
        <a:defRPr sz="2640" kern="1200">
          <a:solidFill>
            <a:schemeClr val="tx1"/>
          </a:solidFill>
          <a:latin typeface="+mn-lt"/>
          <a:ea typeface="+mn-ea"/>
          <a:cs typeface="+mn-cs"/>
        </a:defRPr>
      </a:lvl8pPr>
      <a:lvl9pPr marL="5363663" algn="l" defTabSz="670456" rtl="0" eaLnBrk="1" latinLnBrk="0" hangingPunct="1">
        <a:defRPr sz="26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C1B389F-5C15-4CEC-AD16-8FB8267DE5AC}"/>
              </a:ext>
            </a:extLst>
          </p:cNvPr>
          <p:cNvSpPr>
            <a:spLocks noGrp="1"/>
          </p:cNvSpPr>
          <p:nvPr>
            <p:ph type="title"/>
          </p:nvPr>
        </p:nvSpPr>
        <p:spPr>
          <a:xfrm>
            <a:off x="1068705" y="535517"/>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BCDB43F-C827-4467-B8A0-B34CAE9D36AD}"/>
              </a:ext>
            </a:extLst>
          </p:cNvPr>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2B5ABC-1441-49D7-9571-BADBA4B80FFA}"/>
              </a:ext>
            </a:extLst>
          </p:cNvPr>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18E0DC76-8E78-432F-B4B2-4F6992DBCE87}" type="datetimeFigureOut">
              <a:rPr lang="en-US" smtClean="0"/>
              <a:t>3/30/2018</a:t>
            </a:fld>
            <a:endParaRPr lang="en-US"/>
          </a:p>
        </p:txBody>
      </p:sp>
      <p:sp>
        <p:nvSpPr>
          <p:cNvPr id="5" name="Footer Placeholder 4">
            <a:extLst>
              <a:ext uri="{FF2B5EF4-FFF2-40B4-BE49-F238E27FC236}">
                <a16:creationId xmlns="" xmlns:a16="http://schemas.microsoft.com/office/drawing/2014/main" id="{CE91987B-E2EE-4D0D-89D6-37EF5EA87AB1}"/>
              </a:ext>
            </a:extLst>
          </p:cNvPr>
          <p:cNvSpPr>
            <a:spLocks noGrp="1"/>
          </p:cNvSpPr>
          <p:nvPr>
            <p:ph type="ftr" sz="quarter" idx="3"/>
          </p:nvPr>
        </p:nvSpPr>
        <p:spPr>
          <a:xfrm>
            <a:off x="5149215" y="9322647"/>
            <a:ext cx="5246370" cy="535517"/>
          </a:xfrm>
          <a:prstGeom prst="rect">
            <a:avLst/>
          </a:prstGeom>
        </p:spPr>
        <p:txBody>
          <a:bodyPr vert="horz" lIns="91440" tIns="45720" rIns="91440" bIns="45720" rtlCol="0" anchor="ctr"/>
          <a:lstStyle>
            <a:lvl1pPr algn="ctr">
              <a:defRPr sz="153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FF8476D-9E72-47C7-85A3-2D6640ECECBE}"/>
              </a:ext>
            </a:extLst>
          </p:cNvPr>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9E7F20CB-D4AA-43BE-AE4E-1D645E2F71C6}" type="slidenum">
              <a:rPr lang="en-US" smtClean="0"/>
              <a:t>‹#›</a:t>
            </a:fld>
            <a:endParaRPr lang="en-US"/>
          </a:p>
        </p:txBody>
      </p:sp>
    </p:spTree>
    <p:extLst>
      <p:ext uri="{BB962C8B-B14F-4D97-AF65-F5344CB8AC3E}">
        <p14:creationId xmlns:p14="http://schemas.microsoft.com/office/powerpoint/2010/main" val="2716030528"/>
      </p:ext>
    </p:extLst>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9.gif"/><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mithun.com/employee/debra-guenther/" TargetMode="Externa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mithun.com/employee/dorothy-faris/" TargetMode="Externa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106.jpeg"/></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5.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5.xml"/><Relationship Id="rId4" Type="http://schemas.openxmlformats.org/officeDocument/2006/relationships/image" Target="../media/image116.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2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5.xml"/><Relationship Id="rId5" Type="http://schemas.openxmlformats.org/officeDocument/2006/relationships/image" Target="../media/image125.jpeg"/><Relationship Id="rId4" Type="http://schemas.openxmlformats.org/officeDocument/2006/relationships/image" Target="../media/image124.jpeg"/></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554480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01700" y="4792553"/>
            <a:ext cx="8988425" cy="1772793"/>
          </a:xfrm>
          <a:prstGeom prst="rect">
            <a:avLst/>
          </a:prstGeom>
        </p:spPr>
        <p:txBody>
          <a:bodyPr vert="horz" wrap="square" lIns="0" tIns="0" rIns="0" bIns="0" rtlCol="0">
            <a:spAutoFit/>
          </a:bodyPr>
          <a:lstStyle/>
          <a:p>
            <a:pPr marL="12700" marR="5080">
              <a:lnSpc>
                <a:spcPct val="79900"/>
              </a:lnSpc>
            </a:pPr>
            <a:r>
              <a:rPr lang="en-US" sz="7200" b="1" spc="-5" dirty="0">
                <a:solidFill>
                  <a:srgbClr val="FFFFFF"/>
                </a:solidFill>
                <a:latin typeface="Century Gothic"/>
                <a:cs typeface="Century Gothic"/>
              </a:rPr>
              <a:t>Resonate and Respond</a:t>
            </a:r>
            <a:r>
              <a:rPr sz="7200" b="1" spc="-5" dirty="0">
                <a:solidFill>
                  <a:srgbClr val="FF6642"/>
                </a:solidFill>
                <a:latin typeface="Century Gothic"/>
                <a:cs typeface="Century Gothic"/>
              </a:rPr>
              <a:t>—</a:t>
            </a:r>
            <a:endParaRPr sz="7200" dirty="0">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42255" y="2792375"/>
            <a:ext cx="12050501" cy="5638704"/>
          </a:xfrm>
        </p:spPr>
        <p:txBody>
          <a:bodyPr/>
          <a:lstStyle/>
          <a:p>
            <a:pPr marL="0" indent="0">
              <a:lnSpc>
                <a:spcPct val="150000"/>
              </a:lnSpc>
              <a:buNone/>
            </a:pPr>
            <a:r>
              <a:rPr lang="en-US" dirty="0"/>
              <a:t>A </a:t>
            </a:r>
            <a:r>
              <a:rPr lang="en-US" b="1" dirty="0"/>
              <a:t>sense of crisis </a:t>
            </a:r>
            <a:r>
              <a:rPr lang="en-US" dirty="0"/>
              <a:t>has brought us together. What is merely offensive or disturbing today threatens life itself tomorrow. We are concerned over misuse of the environment and </a:t>
            </a:r>
            <a:r>
              <a:rPr lang="en-US" b="1" dirty="0"/>
              <a:t>development which has lost all contact with the basic processes of nature</a:t>
            </a:r>
            <a:r>
              <a:rPr lang="en-US" dirty="0"/>
              <a:t>. Lake Erie is becoming septic, New York City is short of water, the Delaware River is infused with salt, the Potomac River with sewage and silt. Air is polluted in major cities and their citizens breathe and see with difficulty… </a:t>
            </a:r>
            <a:r>
              <a:rPr lang="en-US" b="1" dirty="0"/>
              <a:t>All too soon life in such polluted environments will be the national human experience.</a:t>
            </a:r>
          </a:p>
          <a:p>
            <a:pPr marL="0" indent="0">
              <a:lnSpc>
                <a:spcPct val="120000"/>
              </a:lnSpc>
              <a:buNone/>
            </a:pPr>
            <a:endParaRPr lang="en-US" dirty="0"/>
          </a:p>
        </p:txBody>
      </p:sp>
      <p:sp>
        <p:nvSpPr>
          <p:cNvPr id="5" name="Rectangle 4"/>
          <p:cNvSpPr/>
          <p:nvPr/>
        </p:nvSpPr>
        <p:spPr>
          <a:xfrm>
            <a:off x="1066801" y="1256163"/>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sp>
        <p:nvSpPr>
          <p:cNvPr id="13" name="Title 12"/>
          <p:cNvSpPr>
            <a:spLocks noGrp="1"/>
          </p:cNvSpPr>
          <p:nvPr>
            <p:ph type="title"/>
          </p:nvPr>
        </p:nvSpPr>
        <p:spPr>
          <a:xfrm>
            <a:off x="1356284" y="1508240"/>
            <a:ext cx="7485474" cy="525168"/>
          </a:xfrm>
        </p:spPr>
        <p:txBody>
          <a:bodyPr/>
          <a:lstStyle/>
          <a:p>
            <a:r>
              <a:rPr lang="en-US" dirty="0"/>
              <a:t>1966 DECLARATION OF CONCERN</a:t>
            </a:r>
          </a:p>
        </p:txBody>
      </p:sp>
    </p:spTree>
    <p:extLst>
      <p:ext uri="{BB962C8B-B14F-4D97-AF65-F5344CB8AC3E}">
        <p14:creationId xmlns:p14="http://schemas.microsoft.com/office/powerpoint/2010/main" val="25843302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dirty="0">
              <a:latin typeface="Arial"/>
              <a:cs typeface="Arial"/>
            </a:endParaRPr>
          </a:p>
        </p:txBody>
      </p:sp>
      <p:sp>
        <p:nvSpPr>
          <p:cNvPr id="22" name="object 22"/>
          <p:cNvSpPr txBox="1"/>
          <p:nvPr/>
        </p:nvSpPr>
        <p:spPr>
          <a:xfrm>
            <a:off x="10482004" y="9372600"/>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SUMMIT</a:t>
            </a:r>
            <a:endParaRPr sz="5400" b="1" dirty="0">
              <a:solidFill>
                <a:schemeClr val="bg1"/>
              </a:solidFill>
              <a:latin typeface="BrownPro" panose="00010500010101010101" pitchFamily="50" charset="0"/>
              <a:cs typeface="Arial"/>
            </a:endParaRPr>
          </a:p>
        </p:txBody>
      </p:sp>
      <p:pic>
        <p:nvPicPr>
          <p:cNvPr id="3" name="Picture 2">
            <a:extLst>
              <a:ext uri="{FF2B5EF4-FFF2-40B4-BE49-F238E27FC236}">
                <a16:creationId xmlns="" xmlns:a16="http://schemas.microsoft.com/office/drawing/2014/main" id="{507E0776-2DE7-4D8A-B3E3-FEEDEF84E5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5544800" cy="10058400"/>
          </a:xfrm>
          <a:prstGeom prst="rect">
            <a:avLst/>
          </a:prstGeom>
        </p:spPr>
      </p:pic>
      <p:sp>
        <p:nvSpPr>
          <p:cNvPr id="37" name="object 22">
            <a:extLst>
              <a:ext uri="{FF2B5EF4-FFF2-40B4-BE49-F238E27FC236}">
                <a16:creationId xmlns="" xmlns:a16="http://schemas.microsoft.com/office/drawing/2014/main" id="{5A26C59B-8B3B-4B9A-A5E1-E59EB7A42B3E}"/>
              </a:ext>
            </a:extLst>
          </p:cNvPr>
          <p:cNvSpPr txBox="1"/>
          <p:nvPr/>
        </p:nvSpPr>
        <p:spPr>
          <a:xfrm>
            <a:off x="9677400" y="9456003"/>
            <a:ext cx="6062403"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MOVE FORWARD</a:t>
            </a:r>
            <a:endParaRPr sz="5400" b="1" dirty="0">
              <a:solidFill>
                <a:schemeClr val="bg1"/>
              </a:solidFill>
              <a:latin typeface="BrownPro" panose="00010500010101010101" pitchFamily="50" charset="0"/>
              <a:cs typeface="Arial"/>
            </a:endParaRPr>
          </a:p>
        </p:txBody>
      </p:sp>
    </p:spTree>
    <p:extLst>
      <p:ext uri="{BB962C8B-B14F-4D97-AF65-F5344CB8AC3E}">
        <p14:creationId xmlns:p14="http://schemas.microsoft.com/office/powerpoint/2010/main" val="2497245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42255" y="2567222"/>
            <a:ext cx="12050501" cy="5638704"/>
          </a:xfrm>
        </p:spPr>
        <p:txBody>
          <a:bodyPr/>
          <a:lstStyle/>
          <a:p>
            <a:pPr marL="0" indent="0">
              <a:lnSpc>
                <a:spcPct val="120000"/>
              </a:lnSpc>
              <a:spcAft>
                <a:spcPts val="1760"/>
              </a:spcAft>
              <a:buNone/>
            </a:pPr>
            <a:r>
              <a:rPr lang="en-US" dirty="0"/>
              <a:t>The solution of the environmental crisis demands the skills of many professions. So that the </a:t>
            </a:r>
            <a:r>
              <a:rPr lang="en-US" b="1" dirty="0"/>
              <a:t>landscape architects may make their vital contribution</a:t>
            </a:r>
            <a:r>
              <a:rPr lang="en-US" dirty="0"/>
              <a:t>, we propose a four-point program  to bridge the gap between knowledge and practice:</a:t>
            </a:r>
          </a:p>
          <a:p>
            <a:pPr marL="1089588" lvl="1" indent="-502931">
              <a:lnSpc>
                <a:spcPct val="120000"/>
              </a:lnSpc>
              <a:spcBef>
                <a:spcPts val="0"/>
              </a:spcBef>
              <a:buClr>
                <a:srgbClr val="595959"/>
              </a:buClr>
              <a:buAutoNum type="arabicParenBoth"/>
            </a:pPr>
            <a:r>
              <a:rPr lang="en-US" b="1" dirty="0"/>
              <a:t>recruitment,</a:t>
            </a:r>
            <a:r>
              <a:rPr lang="en-US" dirty="0"/>
              <a:t> </a:t>
            </a:r>
          </a:p>
          <a:p>
            <a:pPr marL="1089588" lvl="1" indent="-502931">
              <a:lnSpc>
                <a:spcPct val="120000"/>
              </a:lnSpc>
              <a:spcBef>
                <a:spcPts val="0"/>
              </a:spcBef>
              <a:buClr>
                <a:srgbClr val="595959"/>
              </a:buClr>
              <a:buAutoNum type="arabicParenBoth"/>
            </a:pPr>
            <a:r>
              <a:rPr lang="en-US" b="1" dirty="0"/>
              <a:t>education,</a:t>
            </a:r>
            <a:endParaRPr lang="en-US" dirty="0"/>
          </a:p>
          <a:p>
            <a:pPr marL="1089588" lvl="1" indent="-502931">
              <a:lnSpc>
                <a:spcPct val="120000"/>
              </a:lnSpc>
              <a:spcBef>
                <a:spcPts val="0"/>
              </a:spcBef>
              <a:buClr>
                <a:srgbClr val="595959"/>
              </a:buClr>
              <a:buAutoNum type="arabicParenBoth"/>
            </a:pPr>
            <a:r>
              <a:rPr lang="en-US" b="1" dirty="0"/>
              <a:t>research</a:t>
            </a:r>
            <a:r>
              <a:rPr lang="en-US" dirty="0"/>
              <a:t> and </a:t>
            </a:r>
          </a:p>
          <a:p>
            <a:pPr marL="1089588" lvl="1" indent="-502931">
              <a:lnSpc>
                <a:spcPct val="120000"/>
              </a:lnSpc>
              <a:spcBef>
                <a:spcPts val="0"/>
              </a:spcBef>
              <a:buClr>
                <a:srgbClr val="595959"/>
              </a:buClr>
              <a:buAutoNum type="arabicParenBoth"/>
            </a:pPr>
            <a:r>
              <a:rPr lang="en-US" dirty="0"/>
              <a:t>a nationwide system for </a:t>
            </a:r>
            <a:r>
              <a:rPr lang="en-US" b="1" dirty="0"/>
              <a:t>communicating </a:t>
            </a:r>
            <a:r>
              <a:rPr lang="en-US" dirty="0"/>
              <a:t>the results of </a:t>
            </a:r>
            <a:r>
              <a:rPr lang="en-US" b="1" dirty="0"/>
              <a:t>research, example and good practice</a:t>
            </a:r>
            <a:r>
              <a:rPr lang="en-US" dirty="0"/>
              <a:t>. </a:t>
            </a:r>
          </a:p>
          <a:p>
            <a:pPr marL="0" indent="0">
              <a:lnSpc>
                <a:spcPct val="120000"/>
              </a:lnSpc>
              <a:buNone/>
            </a:pPr>
            <a:r>
              <a:rPr lang="en-US" dirty="0"/>
              <a:t>Its purpose is to </a:t>
            </a:r>
            <a:r>
              <a:rPr lang="en-US" b="1" dirty="0"/>
              <a:t>multiply the effectiveness</a:t>
            </a:r>
            <a:r>
              <a:rPr lang="en-US" dirty="0"/>
              <a:t> of the limited number of landscape architects, while producing more </a:t>
            </a:r>
            <a:r>
              <a:rPr lang="en-US" dirty="0">
                <a:solidFill>
                  <a:srgbClr val="595959"/>
                </a:solidFill>
              </a:rPr>
              <a:t>trained people </a:t>
            </a:r>
            <a:r>
              <a:rPr lang="en-US" dirty="0"/>
              <a:t>to cope with the future environment.</a:t>
            </a:r>
          </a:p>
        </p:txBody>
      </p:sp>
      <p:sp>
        <p:nvSpPr>
          <p:cNvPr id="5" name="Rectangle 4"/>
          <p:cNvSpPr/>
          <p:nvPr/>
        </p:nvSpPr>
        <p:spPr>
          <a:xfrm>
            <a:off x="1066801" y="1256163"/>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sp>
        <p:nvSpPr>
          <p:cNvPr id="13" name="Title 12"/>
          <p:cNvSpPr>
            <a:spLocks noGrp="1"/>
          </p:cNvSpPr>
          <p:nvPr>
            <p:ph type="title"/>
          </p:nvPr>
        </p:nvSpPr>
        <p:spPr>
          <a:xfrm>
            <a:off x="1356284" y="1508240"/>
            <a:ext cx="7485474" cy="525168"/>
          </a:xfrm>
        </p:spPr>
        <p:txBody>
          <a:bodyPr/>
          <a:lstStyle/>
          <a:p>
            <a:r>
              <a:rPr lang="en-US" dirty="0"/>
              <a:t>1966 DECLARATION OF CONCERN</a:t>
            </a:r>
          </a:p>
        </p:txBody>
      </p:sp>
    </p:spTree>
    <p:extLst>
      <p:ext uri="{BB962C8B-B14F-4D97-AF65-F5344CB8AC3E}">
        <p14:creationId xmlns:p14="http://schemas.microsoft.com/office/powerpoint/2010/main" val="3796319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LAF KEY PROGRAMS TODAY</a:t>
            </a:r>
          </a:p>
        </p:txBody>
      </p:sp>
      <p:sp>
        <p:nvSpPr>
          <p:cNvPr id="3" name="Content Placeholder 2"/>
          <p:cNvSpPr>
            <a:spLocks noGrp="1"/>
          </p:cNvSpPr>
          <p:nvPr>
            <p:ph sz="quarter" idx="10"/>
          </p:nvPr>
        </p:nvSpPr>
        <p:spPr>
          <a:xfrm>
            <a:off x="7196481" y="2340215"/>
            <a:ext cx="7077570" cy="5638704"/>
          </a:xfrm>
        </p:spPr>
        <p:txBody>
          <a:bodyPr/>
          <a:lstStyle/>
          <a:p>
            <a:r>
              <a:rPr lang="en-US" dirty="0"/>
              <a:t>Res</a:t>
            </a:r>
            <a:r>
              <a:rPr lang="en-US" dirty="0">
                <a:solidFill>
                  <a:srgbClr val="595959"/>
                </a:solidFill>
              </a:rPr>
              <a:t>ea</a:t>
            </a:r>
            <a:r>
              <a:rPr lang="en-US" dirty="0"/>
              <a:t>rch</a:t>
            </a:r>
          </a:p>
          <a:p>
            <a:pPr lvl="1"/>
            <a:r>
              <a:rPr lang="en-US" i="1" dirty="0"/>
              <a:t>Landscape Performance Series</a:t>
            </a:r>
          </a:p>
          <a:p>
            <a:pPr lvl="1"/>
            <a:r>
              <a:rPr lang="en-US" i="1" dirty="0"/>
              <a:t>Case Study Investigation </a:t>
            </a:r>
            <a:r>
              <a:rPr lang="en-US" dirty="0"/>
              <a:t>(CSI)</a:t>
            </a:r>
          </a:p>
          <a:p>
            <a:r>
              <a:rPr lang="en-US" dirty="0"/>
              <a:t>Scholarships</a:t>
            </a:r>
          </a:p>
          <a:p>
            <a:pPr lvl="1"/>
            <a:r>
              <a:rPr lang="en-US" dirty="0"/>
              <a:t>LAF Scholarships &amp; Fellowships</a:t>
            </a:r>
          </a:p>
          <a:p>
            <a:pPr lvl="1"/>
            <a:r>
              <a:rPr lang="en-US" i="1" dirty="0"/>
              <a:t>Olmsted Scholars Program</a:t>
            </a:r>
          </a:p>
          <a:p>
            <a:r>
              <a:rPr lang="en-US" dirty="0"/>
              <a:t>Leadership</a:t>
            </a:r>
          </a:p>
          <a:p>
            <a:pPr lvl="1"/>
            <a:r>
              <a:rPr lang="en-US" dirty="0"/>
              <a:t>LAF </a:t>
            </a:r>
            <a:r>
              <a:rPr lang="en-US" i="1" dirty="0"/>
              <a:t>Fellowship for Innovation and Leadership</a:t>
            </a:r>
          </a:p>
        </p:txBody>
      </p:sp>
      <p:sp>
        <p:nvSpPr>
          <p:cNvPr id="6" name="Rectangle 5"/>
          <p:cNvSpPr/>
          <p:nvPr/>
        </p:nvSpPr>
        <p:spPr>
          <a:xfrm>
            <a:off x="6703093" y="1256163"/>
            <a:ext cx="200595" cy="10058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34016" tIns="67007" rIns="134016" bIns="67007" rtlCol="0" anchor="ctr"/>
          <a:lstStyle/>
          <a:p>
            <a:pPr algn="ctr" defTabSz="669998"/>
            <a:endParaRPr lang="en-US" sz="2640" dirty="0">
              <a:solidFill>
                <a:prstClr val="white"/>
              </a:solidFill>
              <a:latin typeface="Aria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2575" y="1508249"/>
            <a:ext cx="6634054" cy="6938855"/>
          </a:xfrm>
          <a:prstGeom prst="rect">
            <a:avLst/>
          </a:prstGeom>
        </p:spPr>
      </p:pic>
    </p:spTree>
    <p:extLst>
      <p:ext uri="{BB962C8B-B14F-4D97-AF65-F5344CB8AC3E}">
        <p14:creationId xmlns:p14="http://schemas.microsoft.com/office/powerpoint/2010/main" val="3974613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4667.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2263142"/>
            <a:ext cx="13411200" cy="6537960"/>
          </a:xfrm>
          <a:prstGeom prst="rect">
            <a:avLst/>
          </a:prstGeom>
        </p:spPr>
      </p:pic>
      <p:sp>
        <p:nvSpPr>
          <p:cNvPr id="6" name="TextBox 5"/>
          <p:cNvSpPr txBox="1"/>
          <p:nvPr/>
        </p:nvSpPr>
        <p:spPr>
          <a:xfrm>
            <a:off x="1356281" y="1485293"/>
            <a:ext cx="13121719" cy="541667"/>
          </a:xfrm>
          <a:prstGeom prst="rect">
            <a:avLst/>
          </a:prstGeom>
          <a:noFill/>
        </p:spPr>
        <p:txBody>
          <a:bodyPr wrap="square" lIns="134092" tIns="67046" rIns="134092" bIns="67046" rtlCol="0">
            <a:spAutoFit/>
          </a:bodyPr>
          <a:lstStyle/>
          <a:p>
            <a:pPr defTabSz="670456"/>
            <a:r>
              <a:rPr lang="en-US" sz="2640" b="1" dirty="0">
                <a:solidFill>
                  <a:srgbClr val="000000">
                    <a:lumMod val="50000"/>
                    <a:lumOff val="50000"/>
                  </a:srgbClr>
                </a:solidFill>
                <a:latin typeface="Arial"/>
              </a:rPr>
              <a:t>DIRECTOR PARK </a:t>
            </a:r>
            <a:r>
              <a:rPr lang="en-US" sz="1760" dirty="0">
                <a:solidFill>
                  <a:srgbClr val="E08A26"/>
                </a:solidFill>
                <a:latin typeface="Arial"/>
              </a:rPr>
              <a:t>PORTLAND, OR | OLIN</a:t>
            </a:r>
            <a:endParaRPr lang="en-US" sz="1760" b="1" dirty="0">
              <a:solidFill>
                <a:prstClr val="white">
                  <a:lumMod val="50000"/>
                </a:prstClr>
              </a:solidFill>
              <a:latin typeface="Arial"/>
            </a:endParaRPr>
          </a:p>
        </p:txBody>
      </p:sp>
      <p:sp>
        <p:nvSpPr>
          <p:cNvPr id="7" name="Rectangle 6"/>
          <p:cNvSpPr/>
          <p:nvPr/>
        </p:nvSpPr>
        <p:spPr>
          <a:xfrm>
            <a:off x="1066807" y="1257301"/>
            <a:ext cx="200595" cy="10058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34092" tIns="67046" rIns="134092" bIns="67046" rtlCol="0" anchor="ctr"/>
          <a:lstStyle/>
          <a:p>
            <a:pPr algn="ctr" defTabSz="670456"/>
            <a:endParaRPr lang="en-US" sz="2640" dirty="0">
              <a:solidFill>
                <a:srgbClr val="E08A26"/>
              </a:solidFill>
              <a:latin typeface="Arial"/>
            </a:endParaRPr>
          </a:p>
        </p:txBody>
      </p:sp>
      <p:sp>
        <p:nvSpPr>
          <p:cNvPr id="8" name="TextBox 7"/>
          <p:cNvSpPr txBox="1"/>
          <p:nvPr/>
        </p:nvSpPr>
        <p:spPr>
          <a:xfrm>
            <a:off x="1070025" y="2568790"/>
            <a:ext cx="13407977" cy="2011680"/>
          </a:xfrm>
          <a:prstGeom prst="rect">
            <a:avLst/>
          </a:prstGeom>
          <a:solidFill>
            <a:srgbClr val="000000">
              <a:alpha val="67843"/>
            </a:srgbClr>
          </a:solidFill>
        </p:spPr>
        <p:txBody>
          <a:bodyPr wrap="square" lIns="268179" tIns="0" rIns="268179" bIns="134092" rtlCol="0" anchor="ctr" anchorCtr="0">
            <a:noAutofit/>
          </a:bodyPr>
          <a:lstStyle/>
          <a:p>
            <a:pPr defTabSz="670456">
              <a:spcAft>
                <a:spcPts val="880"/>
              </a:spcAft>
            </a:pPr>
            <a:r>
              <a:rPr lang="en-US" sz="2053" dirty="0">
                <a:solidFill>
                  <a:srgbClr val="FFFFFF"/>
                </a:solidFill>
                <a:latin typeface="Arial"/>
              </a:rPr>
              <a:t>Attracts an average of </a:t>
            </a:r>
            <a:r>
              <a:rPr lang="en-US" sz="3227" dirty="0">
                <a:solidFill>
                  <a:srgbClr val="FFFFFF"/>
                </a:solidFill>
                <a:latin typeface="Arial"/>
              </a:rPr>
              <a:t>1,495</a:t>
            </a:r>
            <a:r>
              <a:rPr lang="en-US" sz="2053" dirty="0">
                <a:solidFill>
                  <a:srgbClr val="FFFFFF"/>
                </a:solidFill>
                <a:latin typeface="Arial"/>
              </a:rPr>
              <a:t> people per day in summer and </a:t>
            </a:r>
            <a:r>
              <a:rPr lang="en-US" sz="3227" dirty="0">
                <a:solidFill>
                  <a:srgbClr val="FFFFFF"/>
                </a:solidFill>
                <a:latin typeface="Arial"/>
              </a:rPr>
              <a:t>376</a:t>
            </a:r>
            <a:r>
              <a:rPr lang="en-US" sz="2053" dirty="0">
                <a:solidFill>
                  <a:srgbClr val="FFFFFF"/>
                </a:solidFill>
                <a:latin typeface="Arial"/>
              </a:rPr>
              <a:t> per day in winter.</a:t>
            </a:r>
          </a:p>
          <a:p>
            <a:pPr defTabSz="670456">
              <a:spcAft>
                <a:spcPts val="880"/>
              </a:spcAft>
            </a:pPr>
            <a:r>
              <a:rPr lang="en-US" sz="2053" dirty="0">
                <a:solidFill>
                  <a:srgbClr val="FFFFFF"/>
                </a:solidFill>
                <a:latin typeface="Arial"/>
              </a:rPr>
              <a:t>Generates an average annual gross revenue of over </a:t>
            </a:r>
            <a:r>
              <a:rPr lang="en-US" sz="3227" dirty="0">
                <a:solidFill>
                  <a:srgbClr val="FFFFFF"/>
                </a:solidFill>
                <a:latin typeface="Arial"/>
              </a:rPr>
              <a:t>$34,000 </a:t>
            </a:r>
            <a:r>
              <a:rPr lang="en-US" sz="2053" dirty="0">
                <a:solidFill>
                  <a:srgbClr val="FFFFFF"/>
                </a:solidFill>
                <a:latin typeface="Arial"/>
              </a:rPr>
              <a:t>in event rentals</a:t>
            </a:r>
            <a:r>
              <a:rPr lang="en-US" sz="2053" dirty="0">
                <a:solidFill>
                  <a:prstClr val="white"/>
                </a:solidFill>
                <a:latin typeface="Arial"/>
              </a:rPr>
              <a:t>.</a:t>
            </a:r>
          </a:p>
          <a:p>
            <a:pPr defTabSz="670456">
              <a:spcAft>
                <a:spcPts val="880"/>
              </a:spcAft>
            </a:pPr>
            <a:r>
              <a:rPr lang="en-US" sz="2053" dirty="0">
                <a:solidFill>
                  <a:srgbClr val="FFFFFF"/>
                </a:solidFill>
                <a:latin typeface="Arial"/>
              </a:rPr>
              <a:t>Created </a:t>
            </a:r>
            <a:r>
              <a:rPr lang="en-US" sz="3227" dirty="0">
                <a:solidFill>
                  <a:srgbClr val="FFFFFF"/>
                </a:solidFill>
                <a:latin typeface="Arial"/>
              </a:rPr>
              <a:t>8</a:t>
            </a:r>
            <a:r>
              <a:rPr lang="en-US" sz="2053" dirty="0">
                <a:solidFill>
                  <a:srgbClr val="FFFFFF"/>
                </a:solidFill>
                <a:latin typeface="Arial"/>
              </a:rPr>
              <a:t> full-time jobs, including two maintenance staff, an events coordinator, and café employees.</a:t>
            </a:r>
            <a:endParaRPr lang="en-US" sz="2053" dirty="0">
              <a:solidFill>
                <a:prstClr val="white"/>
              </a:solidFill>
              <a:latin typeface="Arial"/>
            </a:endParaRPr>
          </a:p>
        </p:txBody>
      </p:sp>
    </p:spTree>
    <p:extLst>
      <p:ext uri="{BB962C8B-B14F-4D97-AF65-F5344CB8AC3E}">
        <p14:creationId xmlns:p14="http://schemas.microsoft.com/office/powerpoint/2010/main" val="1466901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erial view of the rice paddy habitats designed for the Pacific Chorus Fro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68441" y="2269850"/>
            <a:ext cx="7609559" cy="65312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ly 2011 aerial image after the completion of Phases I and II"/>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66796" y="5589121"/>
            <a:ext cx="5632708" cy="32119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erial view of the Naval airbase in 195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66802" y="2269849"/>
            <a:ext cx="5632708" cy="31646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56281" y="1485290"/>
            <a:ext cx="13233479" cy="498598"/>
          </a:xfrm>
          <a:prstGeom prst="rect">
            <a:avLst/>
          </a:prstGeom>
          <a:noFill/>
        </p:spPr>
        <p:txBody>
          <a:bodyPr wrap="square" rtlCol="0">
            <a:spAutoFit/>
          </a:bodyPr>
          <a:lstStyle/>
          <a:p>
            <a:pPr defTabSz="893916"/>
            <a:r>
              <a:rPr lang="en-US" sz="2640" b="1" dirty="0">
                <a:solidFill>
                  <a:srgbClr val="000000">
                    <a:lumMod val="50000"/>
                    <a:lumOff val="50000"/>
                  </a:srgbClr>
                </a:solidFill>
                <a:latin typeface="Arial"/>
              </a:rPr>
              <a:t>MAGNUSON PARK WETLANDS </a:t>
            </a:r>
            <a:r>
              <a:rPr lang="en-US" sz="1760" dirty="0">
                <a:solidFill>
                  <a:srgbClr val="E08A26"/>
                </a:solidFill>
                <a:latin typeface="Arial"/>
              </a:rPr>
              <a:t>SEATTLE, WA | BERGER PARTNERSHIP</a:t>
            </a:r>
            <a:endParaRPr lang="en-US" sz="1760" b="1" dirty="0">
              <a:solidFill>
                <a:prstClr val="white">
                  <a:lumMod val="50000"/>
                </a:prstClr>
              </a:solidFill>
              <a:latin typeface="Arial"/>
            </a:endParaRPr>
          </a:p>
        </p:txBody>
      </p:sp>
      <p:sp>
        <p:nvSpPr>
          <p:cNvPr id="4" name="TextBox 3"/>
          <p:cNvSpPr txBox="1"/>
          <p:nvPr/>
        </p:nvSpPr>
        <p:spPr>
          <a:xfrm>
            <a:off x="6868443" y="2651444"/>
            <a:ext cx="7609563" cy="2011680"/>
          </a:xfrm>
          <a:prstGeom prst="rect">
            <a:avLst/>
          </a:prstGeom>
          <a:solidFill>
            <a:srgbClr val="000000">
              <a:alpha val="67843"/>
            </a:srgbClr>
          </a:solidFill>
        </p:spPr>
        <p:txBody>
          <a:bodyPr wrap="square" lIns="268224" tIns="0" rIns="0" bIns="134112" rtlCol="0" anchor="ctr" anchorCtr="0">
            <a:noAutofit/>
          </a:bodyPr>
          <a:lstStyle/>
          <a:p>
            <a:pPr defTabSz="893916">
              <a:spcAft>
                <a:spcPts val="880"/>
              </a:spcAft>
            </a:pPr>
            <a:r>
              <a:rPr lang="en-US" sz="2053" dirty="0">
                <a:solidFill>
                  <a:srgbClr val="FFFFFF"/>
                </a:solidFill>
                <a:latin typeface="Arial"/>
              </a:rPr>
              <a:t>Reduces TSS by </a:t>
            </a:r>
            <a:r>
              <a:rPr lang="en-US" sz="3227" dirty="0">
                <a:solidFill>
                  <a:srgbClr val="FFFFFF"/>
                </a:solidFill>
                <a:latin typeface="Arial"/>
              </a:rPr>
              <a:t>94%</a:t>
            </a:r>
            <a:r>
              <a:rPr lang="en-US" sz="2053" dirty="0">
                <a:solidFill>
                  <a:srgbClr val="FFFFFF"/>
                </a:solidFill>
                <a:latin typeface="Arial"/>
              </a:rPr>
              <a:t> and fecal coliform bacteria by </a:t>
            </a:r>
            <a:r>
              <a:rPr lang="en-US" sz="3227" dirty="0">
                <a:solidFill>
                  <a:srgbClr val="FFFFFF"/>
                </a:solidFill>
                <a:latin typeface="Arial"/>
              </a:rPr>
              <a:t>99%</a:t>
            </a:r>
            <a:r>
              <a:rPr lang="en-US" sz="2053" dirty="0">
                <a:solidFill>
                  <a:srgbClr val="FFFFFF"/>
                </a:solidFill>
                <a:latin typeface="Arial"/>
              </a:rPr>
              <a:t>.</a:t>
            </a:r>
          </a:p>
          <a:p>
            <a:pPr defTabSz="893916">
              <a:spcAft>
                <a:spcPts val="880"/>
              </a:spcAft>
            </a:pPr>
            <a:r>
              <a:rPr lang="en-US" sz="2053" dirty="0">
                <a:solidFill>
                  <a:srgbClr val="FFFFFF"/>
                </a:solidFill>
                <a:latin typeface="Arial"/>
              </a:rPr>
              <a:t>Increased Pacific Chorus Frog larvae population by </a:t>
            </a:r>
            <a:r>
              <a:rPr lang="en-US" sz="3227" dirty="0">
                <a:solidFill>
                  <a:srgbClr val="FFFFFF"/>
                </a:solidFill>
                <a:latin typeface="Arial"/>
              </a:rPr>
              <a:t>255%</a:t>
            </a:r>
            <a:r>
              <a:rPr lang="en-US" sz="2053" dirty="0">
                <a:solidFill>
                  <a:prstClr val="white"/>
                </a:solidFill>
                <a:latin typeface="Arial"/>
              </a:rPr>
              <a:t>.</a:t>
            </a:r>
          </a:p>
          <a:p>
            <a:pPr defTabSz="893916">
              <a:spcAft>
                <a:spcPts val="880"/>
              </a:spcAft>
            </a:pPr>
            <a:r>
              <a:rPr lang="en-US" sz="2053" dirty="0">
                <a:solidFill>
                  <a:srgbClr val="FFFFFF"/>
                </a:solidFill>
                <a:latin typeface="Arial"/>
              </a:rPr>
              <a:t>Provides hands-on education  for ~</a:t>
            </a:r>
            <a:r>
              <a:rPr lang="en-US" sz="3227" dirty="0">
                <a:solidFill>
                  <a:srgbClr val="FFFFFF"/>
                </a:solidFill>
                <a:latin typeface="Arial"/>
              </a:rPr>
              <a:t>1,000 </a:t>
            </a:r>
            <a:r>
              <a:rPr lang="en-US" sz="2053" dirty="0">
                <a:solidFill>
                  <a:srgbClr val="FFFFFF"/>
                </a:solidFill>
                <a:latin typeface="Arial"/>
              </a:rPr>
              <a:t>park stewards.</a:t>
            </a:r>
            <a:endParaRPr lang="en-US" sz="2053" dirty="0">
              <a:solidFill>
                <a:prstClr val="white"/>
              </a:solidFill>
              <a:latin typeface="Arial"/>
            </a:endParaRPr>
          </a:p>
        </p:txBody>
      </p:sp>
      <p:sp>
        <p:nvSpPr>
          <p:cNvPr id="12" name="Rectangle 11"/>
          <p:cNvSpPr/>
          <p:nvPr/>
        </p:nvSpPr>
        <p:spPr>
          <a:xfrm>
            <a:off x="1066801" y="1257301"/>
            <a:ext cx="200595" cy="10058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srgbClr val="E08A26"/>
              </a:solidFill>
              <a:latin typeface="Arial"/>
            </a:endParaRPr>
          </a:p>
        </p:txBody>
      </p:sp>
      <p:sp>
        <p:nvSpPr>
          <p:cNvPr id="2" name="TextBox 1"/>
          <p:cNvSpPr txBox="1"/>
          <p:nvPr/>
        </p:nvSpPr>
        <p:spPr>
          <a:xfrm>
            <a:off x="1066796" y="2383221"/>
            <a:ext cx="804672" cy="272832"/>
          </a:xfrm>
          <a:prstGeom prst="rect">
            <a:avLst/>
          </a:prstGeom>
          <a:solidFill>
            <a:schemeClr val="tx1">
              <a:alpha val="68000"/>
            </a:schemeClr>
          </a:solidFill>
        </p:spPr>
        <p:txBody>
          <a:bodyPr wrap="square" lIns="67056" rIns="0" rtlCol="0">
            <a:spAutoFit/>
          </a:bodyPr>
          <a:lstStyle/>
          <a:p>
            <a:pPr defTabSz="893916"/>
            <a:r>
              <a:rPr lang="en-US" sz="1173" dirty="0">
                <a:solidFill>
                  <a:prstClr val="white"/>
                </a:solidFill>
                <a:latin typeface="Arial"/>
              </a:rPr>
              <a:t>BEFORE</a:t>
            </a:r>
          </a:p>
        </p:txBody>
      </p:sp>
      <p:sp>
        <p:nvSpPr>
          <p:cNvPr id="13" name="TextBox 12"/>
          <p:cNvSpPr txBox="1"/>
          <p:nvPr/>
        </p:nvSpPr>
        <p:spPr>
          <a:xfrm>
            <a:off x="1066796" y="5736021"/>
            <a:ext cx="804672" cy="272832"/>
          </a:xfrm>
          <a:prstGeom prst="rect">
            <a:avLst/>
          </a:prstGeom>
          <a:solidFill>
            <a:schemeClr val="tx1">
              <a:alpha val="68000"/>
            </a:schemeClr>
          </a:solidFill>
        </p:spPr>
        <p:txBody>
          <a:bodyPr wrap="square" lIns="67056" rIns="0" rtlCol="0">
            <a:spAutoFit/>
          </a:bodyPr>
          <a:lstStyle/>
          <a:p>
            <a:pPr defTabSz="893916"/>
            <a:r>
              <a:rPr lang="en-US" sz="1173" dirty="0">
                <a:solidFill>
                  <a:prstClr val="white"/>
                </a:solidFill>
                <a:latin typeface="Arial"/>
              </a:rPr>
              <a:t>AFTER</a:t>
            </a:r>
          </a:p>
        </p:txBody>
      </p:sp>
      <p:sp>
        <p:nvSpPr>
          <p:cNvPr id="16" name="TextBox 15"/>
          <p:cNvSpPr txBox="1"/>
          <p:nvPr/>
        </p:nvSpPr>
        <p:spPr>
          <a:xfrm>
            <a:off x="1066800" y="5736641"/>
            <a:ext cx="804672" cy="272832"/>
          </a:xfrm>
          <a:prstGeom prst="rect">
            <a:avLst/>
          </a:prstGeom>
          <a:solidFill>
            <a:schemeClr val="tx1">
              <a:alpha val="68000"/>
            </a:schemeClr>
          </a:solidFill>
        </p:spPr>
        <p:txBody>
          <a:bodyPr wrap="square" lIns="67056" rIns="0" rtlCol="0">
            <a:spAutoFit/>
          </a:bodyPr>
          <a:lstStyle/>
          <a:p>
            <a:pPr defTabSz="893916"/>
            <a:r>
              <a:rPr lang="en-US" sz="1173" dirty="0">
                <a:solidFill>
                  <a:prstClr val="white"/>
                </a:solidFill>
                <a:latin typeface="Arial"/>
              </a:rPr>
              <a:t>AFTER</a:t>
            </a:r>
          </a:p>
        </p:txBody>
      </p:sp>
    </p:spTree>
    <p:extLst>
      <p:ext uri="{BB962C8B-B14F-4D97-AF65-F5344CB8AC3E}">
        <p14:creationId xmlns:p14="http://schemas.microsoft.com/office/powerpoint/2010/main" val="3682486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FACT LIBRARY</a:t>
            </a:r>
          </a:p>
        </p:txBody>
      </p:sp>
      <p:sp>
        <p:nvSpPr>
          <p:cNvPr id="3" name="Content Placeholder 2"/>
          <p:cNvSpPr>
            <a:spLocks noGrp="1"/>
          </p:cNvSpPr>
          <p:nvPr>
            <p:ph sz="quarter" idx="10"/>
          </p:nvPr>
        </p:nvSpPr>
        <p:spPr/>
        <p:txBody>
          <a:bodyPr/>
          <a:lstStyle/>
          <a:p>
            <a:pPr marL="0" indent="0">
              <a:buNone/>
            </a:pPr>
            <a:r>
              <a:rPr lang="en-US" dirty="0"/>
              <a:t>Consumers are willing to spend 9-12% more for goods and services in central business districts with high quality tree canopy.</a:t>
            </a:r>
          </a:p>
          <a:p>
            <a:pPr marL="0" indent="0">
              <a:buNone/>
            </a:pPr>
            <a:r>
              <a:rPr lang="en-US" sz="1467" dirty="0"/>
              <a:t>Wolf, Kathleen L., (2005). Business district streetscapes, trees, and consumer response. Journal of Forestry 103(8): 396-400 ﻿</a:t>
            </a:r>
          </a:p>
          <a:p>
            <a:pPr marL="0" indent="0">
              <a:buNone/>
            </a:pPr>
            <a:endParaRPr lang="en-US" sz="1467" dirty="0"/>
          </a:p>
          <a:p>
            <a:pPr marL="0" indent="0">
              <a:buNone/>
            </a:pPr>
            <a:endParaRPr lang="en-US" sz="1467" dirty="0"/>
          </a:p>
        </p:txBody>
      </p:sp>
      <p:sp>
        <p:nvSpPr>
          <p:cNvPr id="4" name="Rectangle 3"/>
          <p:cNvSpPr/>
          <p:nvPr/>
        </p:nvSpPr>
        <p:spPr>
          <a:xfrm>
            <a:off x="6703054" y="1256163"/>
            <a:ext cx="200595" cy="1005840"/>
          </a:xfrm>
          <a:prstGeom prst="rect">
            <a:avLst/>
          </a:prstGeom>
          <a:solidFill>
            <a:srgbClr val="DDB428"/>
          </a:solidFill>
          <a:ln>
            <a:noFill/>
          </a:ln>
          <a:effectLst/>
        </p:spPr>
        <p:style>
          <a:lnRef idx="1">
            <a:schemeClr val="accent1"/>
          </a:lnRef>
          <a:fillRef idx="3">
            <a:schemeClr val="accent1"/>
          </a:fillRef>
          <a:effectRef idx="2">
            <a:schemeClr val="accent1"/>
          </a:effectRef>
          <a:fontRef idx="minor">
            <a:schemeClr val="lt1"/>
          </a:fontRef>
        </p:style>
        <p:txBody>
          <a:bodyPr lIns="134092" tIns="67046" rIns="134092" bIns="67046" rtlCol="0" anchor="ctr"/>
          <a:lstStyle/>
          <a:p>
            <a:pPr algn="ctr" defTabSz="670456"/>
            <a:endParaRPr lang="en-US" sz="2640" dirty="0">
              <a:solidFill>
                <a:prstClr val="white"/>
              </a:solidFill>
              <a:latin typeface="Arial"/>
            </a:endParaRPr>
          </a:p>
        </p:txBody>
      </p:sp>
      <p:pic>
        <p:nvPicPr>
          <p:cNvPr id="2050" name="Picture 2" descr="E:\LAF Purchased Images\shutterstock_8434745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6810" y="1257301"/>
            <a:ext cx="5636244" cy="755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45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FACT LIBRARY</a:t>
            </a:r>
          </a:p>
        </p:txBody>
      </p:sp>
      <p:sp>
        <p:nvSpPr>
          <p:cNvPr id="3" name="Content Placeholder 2"/>
          <p:cNvSpPr>
            <a:spLocks noGrp="1"/>
          </p:cNvSpPr>
          <p:nvPr>
            <p:ph sz="quarter" idx="10"/>
          </p:nvPr>
        </p:nvSpPr>
        <p:spPr/>
        <p:txBody>
          <a:bodyPr/>
          <a:lstStyle/>
          <a:p>
            <a:pPr marL="0" indent="0">
              <a:buNone/>
            </a:pPr>
            <a:r>
              <a:rPr lang="en-US" dirty="0"/>
              <a:t>Children with Attention Deficit Hyperactivity Disorder (ADHD) concentrate better after a walk in a city park than after walks in other urban settings. </a:t>
            </a:r>
          </a:p>
          <a:p>
            <a:pPr marL="0" indent="0">
              <a:buNone/>
            </a:pPr>
            <a:r>
              <a:rPr lang="en-US" sz="1467" dirty="0"/>
              <a:t>Faber Taylor, Andrea, </a:t>
            </a:r>
            <a:r>
              <a:rPr lang="en-US" sz="1467" dirty="0" err="1"/>
              <a:t>Kuo</a:t>
            </a:r>
            <a:r>
              <a:rPr lang="en-US" sz="1467" dirty="0"/>
              <a:t>, Frances E., (2009). Children with attention deficits concentrate better after walk in the park. Journal of Attention Disorders, 12, 402-409.</a:t>
            </a:r>
          </a:p>
          <a:p>
            <a:pPr marL="0" indent="0">
              <a:buNone/>
            </a:pPr>
            <a:endParaRPr lang="en-US" sz="1467" dirty="0"/>
          </a:p>
          <a:p>
            <a:pPr marL="0" indent="0">
              <a:buNone/>
            </a:pPr>
            <a:endParaRPr lang="en-US" sz="1467" dirty="0"/>
          </a:p>
        </p:txBody>
      </p:sp>
      <p:sp>
        <p:nvSpPr>
          <p:cNvPr id="4" name="Rectangle 3"/>
          <p:cNvSpPr/>
          <p:nvPr/>
        </p:nvSpPr>
        <p:spPr>
          <a:xfrm>
            <a:off x="6703056" y="1256163"/>
            <a:ext cx="200595" cy="1005840"/>
          </a:xfrm>
          <a:prstGeom prst="rect">
            <a:avLst/>
          </a:prstGeom>
          <a:solidFill>
            <a:srgbClr val="DDB428"/>
          </a:solidFill>
          <a:ln>
            <a:noFill/>
          </a:ln>
          <a:effectLst/>
        </p:spPr>
        <p:style>
          <a:lnRef idx="1">
            <a:schemeClr val="accent1"/>
          </a:lnRef>
          <a:fillRef idx="3">
            <a:schemeClr val="accent1"/>
          </a:fillRef>
          <a:effectRef idx="2">
            <a:schemeClr val="accent1"/>
          </a:effectRef>
          <a:fontRef idx="minor">
            <a:schemeClr val="lt1"/>
          </a:fontRef>
        </p:style>
        <p:txBody>
          <a:bodyPr lIns="134089" tIns="67044" rIns="134089" bIns="67044" rtlCol="0" anchor="ctr"/>
          <a:lstStyle/>
          <a:p>
            <a:pPr algn="ctr" defTabSz="893916"/>
            <a:endParaRPr lang="en-US" sz="2640" dirty="0">
              <a:solidFill>
                <a:prstClr val="white"/>
              </a:solidFill>
              <a:latin typeface="Arial"/>
            </a:endParaRPr>
          </a:p>
        </p:txBody>
      </p:sp>
      <p:sp>
        <p:nvSpPr>
          <p:cNvPr id="7" name="AutoShape 2" descr="http://download.shutterstock.com/gatekeeper/W3siZSI6MTM4MjY5NDE0NSwiYyI6Il9waG90b19zZXNzaW9uX2lkIiwiZGMiOiJpZGxfNTQwNzk5NzgiLCJwIjoidjF8MTYzOTQ3NzR8NTQwNzk5NzgiLCJrIjoicGhvdG8vNTQwNzk5NzgvaHVnZS5qcGciLCJtIjoiMSIsImQiOiJzaHV0dGVyc3RvY2stbWVkaWEifSwiODV3UHFkd2RGL1VFUk1GVG1SZ1YxZUVoZG9VIl0/shutterstock_54079978.jpg"/>
          <p:cNvSpPr>
            <a:spLocks noChangeAspect="1" noChangeArrowheads="1"/>
          </p:cNvSpPr>
          <p:nvPr/>
        </p:nvSpPr>
        <p:spPr bwMode="auto">
          <a:xfrm>
            <a:off x="1294976" y="1045423"/>
            <a:ext cx="447040" cy="447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4089" tIns="67044" rIns="134089" bIns="67044" numCol="1" anchor="t" anchorCtr="0" compatLnSpc="1">
            <a:prstTxWarp prst="textNoShape">
              <a:avLst/>
            </a:prstTxWarp>
          </a:bodyPr>
          <a:lstStyle/>
          <a:p>
            <a:pPr defTabSz="893916"/>
            <a:endParaRPr lang="en-US" sz="2640">
              <a:solidFill>
                <a:srgbClr val="000000"/>
              </a:solidFill>
              <a:latin typeface="Arial"/>
            </a:endParaRPr>
          </a:p>
        </p:txBody>
      </p:sp>
      <p:sp>
        <p:nvSpPr>
          <p:cNvPr id="8" name="AutoShape 4" descr="http://download.shutterstock.com/gatekeeper/W3siZSI6MTM4MjY5NDE0NSwiYyI6Il9waG90b19zZXNzaW9uX2lkIiwiZGMiOiJpZGxfNTQwNzk5NzgiLCJwIjoidjF8MTYzOTQ3NzR8NTQwNzk5NzgiLCJrIjoicGhvdG8vNTQwNzk5NzgvaHVnZS5qcGciLCJtIjoiMSIsImQiOiJzaHV0dGVyc3RvY2stbWVkaWEifSwiODV3UHFkd2RGL1VFUk1GVG1SZ1YxZUVoZG9VIl0/shutterstock_54079978.jpg"/>
          <p:cNvSpPr>
            <a:spLocks noChangeAspect="1" noChangeArrowheads="1"/>
          </p:cNvSpPr>
          <p:nvPr/>
        </p:nvSpPr>
        <p:spPr bwMode="auto">
          <a:xfrm>
            <a:off x="1518496" y="1268943"/>
            <a:ext cx="447040" cy="447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4089" tIns="67044" rIns="134089" bIns="67044" numCol="1" anchor="t" anchorCtr="0" compatLnSpc="1">
            <a:prstTxWarp prst="textNoShape">
              <a:avLst/>
            </a:prstTxWarp>
          </a:bodyPr>
          <a:lstStyle/>
          <a:p>
            <a:pPr defTabSz="893916"/>
            <a:endParaRPr lang="en-US" sz="2640">
              <a:solidFill>
                <a:srgbClr val="000000"/>
              </a:solidFill>
              <a:latin typeface="Arial"/>
            </a:endParaRPr>
          </a:p>
        </p:txBody>
      </p:sp>
      <p:pic>
        <p:nvPicPr>
          <p:cNvPr id="8194" name="Picture 2" descr="E:\LAF Purchased Images\shutterstock_13745733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6800" y="1257307"/>
            <a:ext cx="5632704" cy="754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92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LAF SCHOLARSHIPS</a:t>
            </a:r>
          </a:p>
        </p:txBody>
      </p:sp>
      <p:sp>
        <p:nvSpPr>
          <p:cNvPr id="3" name="Content Placeholder 2"/>
          <p:cNvSpPr>
            <a:spLocks noGrp="1"/>
          </p:cNvSpPr>
          <p:nvPr>
            <p:ph sz="quarter" idx="10"/>
          </p:nvPr>
        </p:nvSpPr>
        <p:spPr/>
        <p:txBody>
          <a:bodyPr/>
          <a:lstStyle/>
          <a:p>
            <a:r>
              <a:rPr lang="en-US" dirty="0"/>
              <a:t>Leading provider of national awards for over 30 years</a:t>
            </a:r>
          </a:p>
          <a:p>
            <a:pPr lvl="1"/>
            <a:r>
              <a:rPr lang="en-US" dirty="0"/>
              <a:t>Scholarships and fellowships</a:t>
            </a:r>
          </a:p>
          <a:p>
            <a:pPr lvl="1"/>
            <a:r>
              <a:rPr lang="en-US" dirty="0">
                <a:solidFill>
                  <a:srgbClr val="000000">
                    <a:lumMod val="65000"/>
                    <a:lumOff val="35000"/>
                  </a:srgbClr>
                </a:solidFill>
              </a:rPr>
              <a:t>Over $1.25 million in scholarships to 570 students since 1986</a:t>
            </a:r>
          </a:p>
          <a:p>
            <a:pPr lvl="1"/>
            <a:r>
              <a:rPr lang="en-US" dirty="0"/>
              <a:t>Over $60,000 awarded each year</a:t>
            </a:r>
          </a:p>
          <a:p>
            <a:r>
              <a:rPr lang="en-US" dirty="0"/>
              <a:t>Support new generations of landscape architects by:</a:t>
            </a:r>
          </a:p>
          <a:p>
            <a:pPr lvl="1"/>
            <a:r>
              <a:rPr lang="en-US" dirty="0"/>
              <a:t>Rewarding superior student performance</a:t>
            </a:r>
          </a:p>
          <a:p>
            <a:pPr lvl="1"/>
            <a:r>
              <a:rPr lang="en-US" dirty="0"/>
              <a:t>Encouraging diversity</a:t>
            </a:r>
          </a:p>
          <a:p>
            <a:pPr lvl="1"/>
            <a:r>
              <a:rPr lang="en-US" dirty="0"/>
              <a:t>Supporting original research</a:t>
            </a:r>
          </a:p>
          <a:p>
            <a:pPr lvl="1"/>
            <a:r>
              <a:rPr lang="en-US" dirty="0"/>
              <a:t>Assisting with unmet financial need</a:t>
            </a:r>
          </a:p>
        </p:txBody>
      </p:sp>
      <p:sp>
        <p:nvSpPr>
          <p:cNvPr id="4" name="Rectangle 3"/>
          <p:cNvSpPr/>
          <p:nvPr/>
        </p:nvSpPr>
        <p:spPr>
          <a:xfrm>
            <a:off x="6703045" y="1256163"/>
            <a:ext cx="200595" cy="10058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pic>
        <p:nvPicPr>
          <p:cNvPr id="1026" name="Picture 2" descr="P:\Graphic Design\Scholarships\2017\2017 Scholarships (pp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2" y="1257302"/>
            <a:ext cx="5632239" cy="760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45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LAF OLMSTED SCHOLARS PROGRAM</a:t>
            </a:r>
          </a:p>
        </p:txBody>
      </p:sp>
      <p:sp>
        <p:nvSpPr>
          <p:cNvPr id="3" name="Content Placeholder 2"/>
          <p:cNvSpPr>
            <a:spLocks noGrp="1"/>
          </p:cNvSpPr>
          <p:nvPr>
            <p:ph sz="quarter" idx="10"/>
          </p:nvPr>
        </p:nvSpPr>
        <p:spPr/>
        <p:txBody>
          <a:bodyPr/>
          <a:lstStyle/>
          <a:p>
            <a:r>
              <a:rPr lang="en-US" dirty="0"/>
              <a:t>Growing community of over 450 scholars since 2008</a:t>
            </a:r>
          </a:p>
          <a:p>
            <a:r>
              <a:rPr lang="en-US" dirty="0"/>
              <a:t>Recognizing exceptional leadership potential</a:t>
            </a:r>
          </a:p>
          <a:p>
            <a:pPr lvl="1"/>
            <a:r>
              <a:rPr lang="en-US" dirty="0"/>
              <a:t>Nominee from each LAAB-accredited program</a:t>
            </a:r>
          </a:p>
          <a:p>
            <a:pPr lvl="1"/>
            <a:r>
              <a:rPr lang="en-US" dirty="0"/>
              <a:t>$25,000 Graduate award</a:t>
            </a:r>
          </a:p>
          <a:p>
            <a:pPr lvl="1"/>
            <a:r>
              <a:rPr lang="en-US" dirty="0"/>
              <a:t>$15,000 Undergraduate award</a:t>
            </a:r>
          </a:p>
          <a:p>
            <a:pPr lvl="1"/>
            <a:r>
              <a:rPr lang="en-US" dirty="0"/>
              <a:t>Six 1,000 finalists</a:t>
            </a:r>
          </a:p>
          <a:p>
            <a:r>
              <a:rPr lang="en-US" dirty="0"/>
              <a:t>90% of 75 eligible universities have participated</a:t>
            </a:r>
          </a:p>
          <a:p>
            <a:r>
              <a:rPr lang="en-US" dirty="0"/>
              <a:t>Employee recruitment tool</a:t>
            </a:r>
          </a:p>
          <a:p>
            <a:r>
              <a:rPr lang="en-US" dirty="0"/>
              <a:t>10 year Celebration in 2018</a:t>
            </a:r>
          </a:p>
        </p:txBody>
      </p:sp>
      <p:sp>
        <p:nvSpPr>
          <p:cNvPr id="4" name="Rectangle 3"/>
          <p:cNvSpPr/>
          <p:nvPr/>
        </p:nvSpPr>
        <p:spPr>
          <a:xfrm>
            <a:off x="6703045" y="1256163"/>
            <a:ext cx="200595" cy="10058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pic>
        <p:nvPicPr>
          <p:cNvPr id="126" name="Picture 5" descr="P:\Graphic Design\Scholarships\Olmsted Scholars Program - EDSA\2014-Olmsted(ppt).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66800" y="1257302"/>
            <a:ext cx="5636244"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945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Leadership\LAF Fellowship\Graphics\Social media\2017\laf-fellowship-socia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8966" y="1773924"/>
            <a:ext cx="10910570" cy="64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67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5544800" cy="10058400"/>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901700" y="4792553"/>
            <a:ext cx="8988425" cy="1772793"/>
          </a:xfrm>
          <a:prstGeom prst="rect">
            <a:avLst/>
          </a:prstGeom>
        </p:spPr>
        <p:txBody>
          <a:bodyPr vert="horz" wrap="square" lIns="0" tIns="0" rIns="0" bIns="0" rtlCol="0">
            <a:spAutoFit/>
          </a:bodyPr>
          <a:lstStyle/>
          <a:p>
            <a:pPr marL="12700" marR="5080">
              <a:lnSpc>
                <a:spcPct val="79900"/>
              </a:lnSpc>
            </a:pPr>
            <a:r>
              <a:rPr lang="en-US" sz="7200" b="1" spc="-5" dirty="0">
                <a:solidFill>
                  <a:srgbClr val="FFFFFF"/>
                </a:solidFill>
                <a:latin typeface="Century Gothic"/>
                <a:cs typeface="Century Gothic"/>
              </a:rPr>
              <a:t>Resonate and Respond</a:t>
            </a:r>
            <a:r>
              <a:rPr sz="7200" b="1" spc="-5" dirty="0">
                <a:solidFill>
                  <a:srgbClr val="FF6642"/>
                </a:solidFill>
                <a:latin typeface="Century Gothic"/>
                <a:cs typeface="Century Gothic"/>
              </a:rPr>
              <a:t>—</a:t>
            </a:r>
            <a:endParaRPr sz="7200" dirty="0">
              <a:latin typeface="Century Gothic"/>
              <a:cs typeface="Century Gothic"/>
            </a:endParaRPr>
          </a:p>
        </p:txBody>
      </p:sp>
      <p:sp>
        <p:nvSpPr>
          <p:cNvPr id="5" name="object 11">
            <a:extLst>
              <a:ext uri="{FF2B5EF4-FFF2-40B4-BE49-F238E27FC236}">
                <a16:creationId xmlns="" xmlns:a16="http://schemas.microsoft.com/office/drawing/2014/main" id="{2D565B8A-A2C6-45EA-BC31-E9243238A489}"/>
              </a:ext>
            </a:extLst>
          </p:cNvPr>
          <p:cNvSpPr txBox="1"/>
          <p:nvPr/>
        </p:nvSpPr>
        <p:spPr>
          <a:xfrm>
            <a:off x="1029017" y="6781800"/>
            <a:ext cx="12686983" cy="738664"/>
          </a:xfrm>
          <a:prstGeom prst="rect">
            <a:avLst/>
          </a:prstGeom>
        </p:spPr>
        <p:txBody>
          <a:bodyPr vert="horz" wrap="square" lIns="0" tIns="0" rIns="0" bIns="0" rtlCol="0">
            <a:spAutoFit/>
          </a:bodyPr>
          <a:lstStyle/>
          <a:p>
            <a:pPr marL="12700">
              <a:lnSpc>
                <a:spcPct val="100000"/>
              </a:lnSpc>
            </a:pPr>
            <a:r>
              <a:rPr lang="en-US" sz="2400" dirty="0">
                <a:solidFill>
                  <a:schemeClr val="bg1"/>
                </a:solidFill>
                <a:latin typeface="Arial"/>
                <a:cs typeface="Arial"/>
              </a:rPr>
              <a:t>HOW THE NEW LANDSCAPE DECLARATION HAS INFLUENCED PRACTICE, RESEARCH, AND SCHOLARSHIP</a:t>
            </a:r>
            <a:endParaRPr sz="2400" dirty="0">
              <a:solidFill>
                <a:schemeClr val="bg1"/>
              </a:solidFill>
              <a:latin typeface="Arial"/>
              <a:cs typeface="Arial"/>
            </a:endParaRPr>
          </a:p>
        </p:txBody>
      </p:sp>
      <p:sp>
        <p:nvSpPr>
          <p:cNvPr id="6" name="Title 13">
            <a:extLst>
              <a:ext uri="{FF2B5EF4-FFF2-40B4-BE49-F238E27FC236}">
                <a16:creationId xmlns="" xmlns:a16="http://schemas.microsoft.com/office/drawing/2014/main" id="{457C55D3-6ABE-41DC-BCB2-6E718DE9736C}"/>
              </a:ext>
            </a:extLst>
          </p:cNvPr>
          <p:cNvSpPr txBox="1">
            <a:spLocks/>
          </p:cNvSpPr>
          <p:nvPr/>
        </p:nvSpPr>
        <p:spPr>
          <a:xfrm>
            <a:off x="11685422" y="8071102"/>
            <a:ext cx="4343402" cy="184666"/>
          </a:xfrm>
          <a:prstGeom prst="rect">
            <a:avLst/>
          </a:prstGeom>
        </p:spPr>
        <p:txBody>
          <a:bodyPr wrap="square" lIns="0" tIns="0" rIns="0" bIns="0">
            <a:spAutoFit/>
          </a:bodyPr>
          <a:lstStyle>
            <a:lvl1pPr>
              <a:defRPr sz="7200" b="1" i="0">
                <a:solidFill>
                  <a:srgbClr val="ADD136"/>
                </a:solidFill>
                <a:latin typeface="Arial Black"/>
                <a:ea typeface="+mj-ea"/>
                <a:cs typeface="Arial Black"/>
              </a:defRPr>
            </a:lvl1pPr>
          </a:lstStyle>
          <a:p>
            <a:r>
              <a:rPr lang="en-US" sz="1200" kern="0" dirty="0">
                <a:solidFill>
                  <a:schemeClr val="bg1"/>
                </a:solidFill>
                <a:latin typeface="BrownPro" panose="00010500010101010101" pitchFamily="50" charset="0"/>
              </a:rPr>
              <a:t>JENNIFER GUTHRIE- </a:t>
            </a:r>
            <a:r>
              <a:rPr lang="en-US" sz="1200" b="0" kern="0" dirty="0">
                <a:solidFill>
                  <a:schemeClr val="bg1"/>
                </a:solidFill>
                <a:latin typeface="BrownPro" panose="00010500010101010101" pitchFamily="50" charset="0"/>
              </a:rPr>
              <a:t>FOUNDING PRINCIPAL , GGN</a:t>
            </a:r>
          </a:p>
        </p:txBody>
      </p:sp>
      <p:sp>
        <p:nvSpPr>
          <p:cNvPr id="7" name="Title 13">
            <a:extLst>
              <a:ext uri="{FF2B5EF4-FFF2-40B4-BE49-F238E27FC236}">
                <a16:creationId xmlns="" xmlns:a16="http://schemas.microsoft.com/office/drawing/2014/main" id="{CB95AE0B-EFFC-4E82-AD8F-8A111B106ADD}"/>
              </a:ext>
            </a:extLst>
          </p:cNvPr>
          <p:cNvSpPr txBox="1">
            <a:spLocks/>
          </p:cNvSpPr>
          <p:nvPr/>
        </p:nvSpPr>
        <p:spPr>
          <a:xfrm>
            <a:off x="11711353" y="8714073"/>
            <a:ext cx="4343402" cy="184666"/>
          </a:xfrm>
          <a:prstGeom prst="rect">
            <a:avLst/>
          </a:prstGeom>
        </p:spPr>
        <p:txBody>
          <a:bodyPr wrap="square" lIns="0" tIns="0" rIns="0" bIns="0">
            <a:spAutoFit/>
          </a:bodyPr>
          <a:lstStyle>
            <a:lvl1pPr>
              <a:defRPr sz="7200" b="1" i="0">
                <a:solidFill>
                  <a:srgbClr val="ADD136"/>
                </a:solidFill>
                <a:latin typeface="Arial Black"/>
                <a:ea typeface="+mj-ea"/>
                <a:cs typeface="Arial Black"/>
              </a:defRPr>
            </a:lvl1pPr>
          </a:lstStyle>
          <a:p>
            <a:r>
              <a:rPr lang="en-US" sz="1200" kern="0" dirty="0">
                <a:solidFill>
                  <a:schemeClr val="bg1"/>
                </a:solidFill>
                <a:latin typeface="BrownPro" panose="00010500010101010101" pitchFamily="50" charset="0"/>
              </a:rPr>
              <a:t>PEG STAEHELI- </a:t>
            </a:r>
            <a:r>
              <a:rPr lang="en-US" sz="1200" b="0" kern="0" dirty="0">
                <a:solidFill>
                  <a:schemeClr val="bg1"/>
                </a:solidFill>
                <a:latin typeface="BrownPro" panose="00010500010101010101" pitchFamily="50" charset="0"/>
              </a:rPr>
              <a:t>FOUNDING PRINCIPAL , MIG | </a:t>
            </a:r>
            <a:r>
              <a:rPr lang="en-US" sz="1200" b="0" kern="0" dirty="0" err="1">
                <a:solidFill>
                  <a:schemeClr val="bg1"/>
                </a:solidFill>
                <a:latin typeface="BrownPro" panose="00010500010101010101" pitchFamily="50" charset="0"/>
              </a:rPr>
              <a:t>SvR</a:t>
            </a:r>
            <a:endParaRPr lang="en-US" sz="1200" b="0" kern="0" dirty="0">
              <a:solidFill>
                <a:schemeClr val="bg1"/>
              </a:solidFill>
              <a:latin typeface="BrownPro" panose="00010500010101010101" pitchFamily="50" charset="0"/>
            </a:endParaRPr>
          </a:p>
        </p:txBody>
      </p:sp>
      <p:sp>
        <p:nvSpPr>
          <p:cNvPr id="8" name="Title 13">
            <a:extLst>
              <a:ext uri="{FF2B5EF4-FFF2-40B4-BE49-F238E27FC236}">
                <a16:creationId xmlns="" xmlns:a16="http://schemas.microsoft.com/office/drawing/2014/main" id="{749EF0ED-03D6-4017-9F97-71ABA323D1F8}"/>
              </a:ext>
            </a:extLst>
          </p:cNvPr>
          <p:cNvSpPr txBox="1">
            <a:spLocks/>
          </p:cNvSpPr>
          <p:nvPr/>
        </p:nvSpPr>
        <p:spPr>
          <a:xfrm>
            <a:off x="11711353" y="9340334"/>
            <a:ext cx="3528647" cy="184666"/>
          </a:xfrm>
          <a:prstGeom prst="rect">
            <a:avLst/>
          </a:prstGeom>
        </p:spPr>
        <p:txBody>
          <a:bodyPr wrap="square" lIns="0" tIns="0" rIns="0" bIns="0">
            <a:spAutoFit/>
          </a:bodyPr>
          <a:lstStyle>
            <a:lvl1pPr>
              <a:defRPr sz="7200" b="1" i="0">
                <a:solidFill>
                  <a:srgbClr val="ADD136"/>
                </a:solidFill>
                <a:latin typeface="Arial Black"/>
                <a:ea typeface="+mj-ea"/>
                <a:cs typeface="Arial Black"/>
              </a:defRPr>
            </a:lvl1pPr>
          </a:lstStyle>
          <a:p>
            <a:r>
              <a:rPr lang="en-US" sz="1200" kern="0" dirty="0">
                <a:solidFill>
                  <a:schemeClr val="bg1"/>
                </a:solidFill>
                <a:latin typeface="BrownPro" panose="00010500010101010101" pitchFamily="50" charset="0"/>
              </a:rPr>
              <a:t>DOROTHY FARIS- </a:t>
            </a:r>
            <a:r>
              <a:rPr lang="en-US" sz="1200" b="0" kern="0" dirty="0">
                <a:solidFill>
                  <a:schemeClr val="bg1"/>
                </a:solidFill>
                <a:latin typeface="BrownPro" panose="00010500010101010101" pitchFamily="50" charset="0"/>
              </a:rPr>
              <a:t>PRINCIPAL, MITHUN</a:t>
            </a:r>
          </a:p>
        </p:txBody>
      </p:sp>
      <p:sp>
        <p:nvSpPr>
          <p:cNvPr id="9" name="Title 13">
            <a:extLst>
              <a:ext uri="{FF2B5EF4-FFF2-40B4-BE49-F238E27FC236}">
                <a16:creationId xmlns="" xmlns:a16="http://schemas.microsoft.com/office/drawing/2014/main" id="{3F0D6F2E-B1E7-4391-9132-93F5358BA506}"/>
              </a:ext>
            </a:extLst>
          </p:cNvPr>
          <p:cNvSpPr txBox="1">
            <a:spLocks/>
          </p:cNvSpPr>
          <p:nvPr/>
        </p:nvSpPr>
        <p:spPr>
          <a:xfrm>
            <a:off x="11711353" y="8375902"/>
            <a:ext cx="3528647" cy="184666"/>
          </a:xfrm>
          <a:prstGeom prst="rect">
            <a:avLst/>
          </a:prstGeom>
        </p:spPr>
        <p:txBody>
          <a:bodyPr wrap="square" lIns="0" tIns="0" rIns="0" bIns="0">
            <a:spAutoFit/>
          </a:bodyPr>
          <a:lstStyle>
            <a:lvl1pPr>
              <a:defRPr sz="7200" b="1" i="0">
                <a:solidFill>
                  <a:srgbClr val="ADD136"/>
                </a:solidFill>
                <a:latin typeface="Arial Black"/>
                <a:ea typeface="+mj-ea"/>
                <a:cs typeface="Arial Black"/>
              </a:defRPr>
            </a:lvl1pPr>
          </a:lstStyle>
          <a:p>
            <a:r>
              <a:rPr lang="en-US" sz="1200" kern="0" dirty="0">
                <a:solidFill>
                  <a:schemeClr val="bg1"/>
                </a:solidFill>
                <a:latin typeface="BrownPro" panose="00010500010101010101" pitchFamily="50" charset="0"/>
              </a:rPr>
              <a:t>DAVID MALDA- </a:t>
            </a:r>
            <a:r>
              <a:rPr lang="en-US" sz="1200" b="0" kern="0" dirty="0">
                <a:solidFill>
                  <a:schemeClr val="bg1"/>
                </a:solidFill>
                <a:latin typeface="BrownPro" panose="00010500010101010101" pitchFamily="50" charset="0"/>
              </a:rPr>
              <a:t>PRINCIPAL , GGN</a:t>
            </a:r>
          </a:p>
        </p:txBody>
      </p:sp>
      <p:sp>
        <p:nvSpPr>
          <p:cNvPr id="10" name="Title 13">
            <a:extLst>
              <a:ext uri="{FF2B5EF4-FFF2-40B4-BE49-F238E27FC236}">
                <a16:creationId xmlns="" xmlns:a16="http://schemas.microsoft.com/office/drawing/2014/main" id="{52E7ECB5-88F7-496B-9D8B-CD42DE96711B}"/>
              </a:ext>
            </a:extLst>
          </p:cNvPr>
          <p:cNvSpPr txBox="1">
            <a:spLocks/>
          </p:cNvSpPr>
          <p:nvPr/>
        </p:nvSpPr>
        <p:spPr>
          <a:xfrm>
            <a:off x="11711353" y="9035534"/>
            <a:ext cx="3528647" cy="184666"/>
          </a:xfrm>
          <a:prstGeom prst="rect">
            <a:avLst/>
          </a:prstGeom>
        </p:spPr>
        <p:txBody>
          <a:bodyPr wrap="square" lIns="0" tIns="0" rIns="0" bIns="0">
            <a:spAutoFit/>
          </a:bodyPr>
          <a:lstStyle>
            <a:lvl1pPr>
              <a:defRPr sz="7200" b="1" i="0">
                <a:solidFill>
                  <a:srgbClr val="ADD136"/>
                </a:solidFill>
                <a:latin typeface="Arial Black"/>
                <a:ea typeface="+mj-ea"/>
                <a:cs typeface="Arial Black"/>
              </a:defRPr>
            </a:lvl1pPr>
          </a:lstStyle>
          <a:p>
            <a:r>
              <a:rPr lang="en-US" sz="1200" kern="0" dirty="0">
                <a:solidFill>
                  <a:schemeClr val="bg1"/>
                </a:solidFill>
                <a:latin typeface="BrownPro" panose="00010500010101010101" pitchFamily="50" charset="0"/>
              </a:rPr>
              <a:t>DEBRA GUENTHER- </a:t>
            </a:r>
            <a:r>
              <a:rPr lang="en-US" sz="1200" b="0" kern="0" dirty="0">
                <a:solidFill>
                  <a:schemeClr val="bg1"/>
                </a:solidFill>
                <a:latin typeface="BrownPro" panose="00010500010101010101" pitchFamily="50" charset="0"/>
              </a:rPr>
              <a:t>PARTNER, MITHUN</a:t>
            </a:r>
          </a:p>
        </p:txBody>
      </p:sp>
    </p:spTree>
    <p:extLst>
      <p:ext uri="{BB962C8B-B14F-4D97-AF65-F5344CB8AC3E}">
        <p14:creationId xmlns:p14="http://schemas.microsoft.com/office/powerpoint/2010/main" val="1948843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LSI Lead Sponsor of LAF 50 &amp; Forward Campaign to launch the Fellowship 2017</a:t>
            </a:r>
          </a:p>
          <a:p>
            <a:r>
              <a:rPr lang="en-US" dirty="0"/>
              <a:t>$25,000 award</a:t>
            </a:r>
          </a:p>
          <a:p>
            <a:pPr lvl="1"/>
            <a:r>
              <a:rPr lang="en-US" dirty="0"/>
              <a:t>Mid-career or established leaders</a:t>
            </a:r>
          </a:p>
          <a:p>
            <a:pPr lvl="1"/>
            <a:r>
              <a:rPr lang="en-US" dirty="0"/>
              <a:t>3 three-day residencies in Washington, D.C.</a:t>
            </a:r>
          </a:p>
          <a:p>
            <a:pPr lvl="1"/>
            <a:r>
              <a:rPr lang="en-US" dirty="0"/>
              <a:t>Devote 3 months’ time to a project</a:t>
            </a:r>
          </a:p>
          <a:p>
            <a:pPr lvl="1"/>
            <a:r>
              <a:rPr lang="en-US" dirty="0"/>
              <a:t>Project or activity that is transformative to the practice of landscape architecture</a:t>
            </a:r>
          </a:p>
          <a:p>
            <a:r>
              <a:rPr lang="en-US" dirty="0"/>
              <a:t>3-5 fellowships per year</a:t>
            </a:r>
          </a:p>
          <a:p>
            <a:r>
              <a:rPr lang="en-US" dirty="0"/>
              <a:t>Final presentations at public symposium in May</a:t>
            </a:r>
          </a:p>
          <a:p>
            <a:endParaRPr lang="en-US" dirty="0"/>
          </a:p>
        </p:txBody>
      </p:sp>
      <p:sp>
        <p:nvSpPr>
          <p:cNvPr id="5" name="Rectangle 4"/>
          <p:cNvSpPr/>
          <p:nvPr/>
        </p:nvSpPr>
        <p:spPr>
          <a:xfrm>
            <a:off x="6703045" y="1256163"/>
            <a:ext cx="200595" cy="1005840"/>
          </a:xfrm>
          <a:prstGeom prst="rect">
            <a:avLst/>
          </a:prstGeom>
          <a:solidFill>
            <a:srgbClr val="E08A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sp>
        <p:nvSpPr>
          <p:cNvPr id="13" name="Title 12"/>
          <p:cNvSpPr>
            <a:spLocks noGrp="1"/>
          </p:cNvSpPr>
          <p:nvPr>
            <p:ph type="title"/>
          </p:nvPr>
        </p:nvSpPr>
        <p:spPr>
          <a:xfrm>
            <a:off x="6992527" y="1508240"/>
            <a:ext cx="7485474" cy="525168"/>
          </a:xfrm>
        </p:spPr>
        <p:txBody>
          <a:bodyPr/>
          <a:lstStyle/>
          <a:p>
            <a:r>
              <a:rPr lang="en-US" dirty="0"/>
              <a:t>LAF FELLOWSHIP FOR INNOVATION</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2787" y="3827234"/>
            <a:ext cx="2443011" cy="240574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0791" y="3827234"/>
            <a:ext cx="2443011" cy="240574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0791" y="1350832"/>
            <a:ext cx="2443011" cy="2405742"/>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90789" y="6303635"/>
            <a:ext cx="2443011" cy="2405742"/>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8892" y="1350832"/>
            <a:ext cx="2443011" cy="2405742"/>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79237" y="6303635"/>
            <a:ext cx="2443011" cy="2405742"/>
          </a:xfrm>
          <a:prstGeom prst="rect">
            <a:avLst/>
          </a:prstGeom>
        </p:spPr>
      </p:pic>
    </p:spTree>
    <p:extLst>
      <p:ext uri="{BB962C8B-B14F-4D97-AF65-F5344CB8AC3E}">
        <p14:creationId xmlns:p14="http://schemas.microsoft.com/office/powerpoint/2010/main" val="49584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234863" y="3151638"/>
            <a:ext cx="7077570" cy="5638704"/>
          </a:xfrm>
        </p:spPr>
        <p:txBody>
          <a:bodyPr/>
          <a:lstStyle/>
          <a:p>
            <a:r>
              <a:rPr lang="en-US" dirty="0"/>
              <a:t>Summit on Landscape Architecture and the Future</a:t>
            </a:r>
          </a:p>
          <a:p>
            <a:pPr lvl="1"/>
            <a:r>
              <a:rPr lang="en-US" dirty="0"/>
              <a:t>June 10-11, 2016</a:t>
            </a:r>
          </a:p>
          <a:p>
            <a:pPr lvl="1"/>
            <a:r>
              <a:rPr lang="en-US" dirty="0"/>
              <a:t>University of Pennsylvania</a:t>
            </a:r>
          </a:p>
          <a:p>
            <a:pPr lvl="1"/>
            <a:r>
              <a:rPr lang="en-US" dirty="0"/>
              <a:t>75 leading global thinkers and influencers</a:t>
            </a:r>
          </a:p>
          <a:p>
            <a:pPr lvl="1"/>
            <a:r>
              <a:rPr lang="en-US" dirty="0"/>
              <a:t>715 attendees</a:t>
            </a:r>
          </a:p>
          <a:p>
            <a:pPr lvl="1"/>
            <a:r>
              <a:rPr lang="en-US" dirty="0"/>
              <a:t>Day 1:   25 “Declarations”</a:t>
            </a:r>
          </a:p>
          <a:p>
            <a:pPr lvl="1"/>
            <a:r>
              <a:rPr lang="en-US" dirty="0"/>
              <a:t>Day 2:   9 Thematic panels</a:t>
            </a:r>
          </a:p>
          <a:p>
            <a:r>
              <a:rPr lang="en-US" dirty="0"/>
              <a:t>Develop the New Landscape Declaration</a:t>
            </a:r>
          </a:p>
        </p:txBody>
      </p:sp>
      <p:sp>
        <p:nvSpPr>
          <p:cNvPr id="13" name="Title 12"/>
          <p:cNvSpPr>
            <a:spLocks noGrp="1"/>
          </p:cNvSpPr>
          <p:nvPr>
            <p:ph type="title"/>
          </p:nvPr>
        </p:nvSpPr>
        <p:spPr>
          <a:xfrm>
            <a:off x="6992527" y="1508240"/>
            <a:ext cx="7485474" cy="525168"/>
          </a:xfrm>
        </p:spPr>
        <p:txBody>
          <a:bodyPr/>
          <a:lstStyle/>
          <a:p>
            <a:r>
              <a:rPr lang="en-US" dirty="0"/>
              <a:t>LAF LEADERSHIP FOR THE FUTURE</a:t>
            </a:r>
          </a:p>
        </p:txBody>
      </p:sp>
      <p:pic>
        <p:nvPicPr>
          <p:cNvPr id="7" name="Picture 2" descr="P:\Governance\Committees\2016 Task Force\Graphics\Main Summit Graphics\LAF and Partner Websites\Final Graphics\Summit-LAFpp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1256165"/>
            <a:ext cx="5636244" cy="76097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3045" y="1256165"/>
            <a:ext cx="205656" cy="1001456"/>
          </a:xfrm>
          <a:prstGeom prst="rect">
            <a:avLst/>
          </a:prstGeom>
        </p:spPr>
      </p:pic>
    </p:spTree>
    <p:extLst>
      <p:ext uri="{BB962C8B-B14F-4D97-AF65-F5344CB8AC3E}">
        <p14:creationId xmlns:p14="http://schemas.microsoft.com/office/powerpoint/2010/main" val="1571505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667"/>
          <a:stretch/>
        </p:blipFill>
        <p:spPr>
          <a:xfrm>
            <a:off x="1066800" y="1257302"/>
            <a:ext cx="5634706" cy="7543800"/>
          </a:xfrm>
          <a:prstGeom prst="rect">
            <a:avLst/>
          </a:prstGeom>
        </p:spPr>
      </p:pic>
      <p:sp>
        <p:nvSpPr>
          <p:cNvPr id="3" name="Content Placeholder 2"/>
          <p:cNvSpPr>
            <a:spLocks noGrp="1"/>
          </p:cNvSpPr>
          <p:nvPr>
            <p:ph sz="quarter" idx="10"/>
          </p:nvPr>
        </p:nvSpPr>
        <p:spPr>
          <a:xfrm>
            <a:off x="7149346" y="2346967"/>
            <a:ext cx="8203547" cy="6568433"/>
          </a:xfrm>
        </p:spPr>
        <p:txBody>
          <a:bodyPr numCol="2"/>
          <a:lstStyle/>
          <a:p>
            <a:pPr marL="0" indent="0">
              <a:spcBef>
                <a:spcPts val="880"/>
              </a:spcBef>
              <a:buNone/>
            </a:pPr>
            <a:r>
              <a:rPr lang="en-US" dirty="0" err="1"/>
              <a:t>Gerdo</a:t>
            </a:r>
            <a:r>
              <a:rPr lang="en-US" dirty="0"/>
              <a:t> Aquino</a:t>
            </a:r>
          </a:p>
          <a:p>
            <a:pPr marL="0" indent="0">
              <a:spcBef>
                <a:spcPts val="880"/>
              </a:spcBef>
              <a:buNone/>
            </a:pPr>
            <a:r>
              <a:rPr lang="en-US" dirty="0"/>
              <a:t>Henri </a:t>
            </a:r>
            <a:r>
              <a:rPr lang="en-US" dirty="0" err="1"/>
              <a:t>Bava</a:t>
            </a:r>
            <a:endParaRPr lang="en-US" dirty="0"/>
          </a:p>
          <a:p>
            <a:pPr marL="0" indent="0">
              <a:spcBef>
                <a:spcPts val="880"/>
              </a:spcBef>
              <a:buNone/>
            </a:pPr>
            <a:r>
              <a:rPr lang="en-US" dirty="0"/>
              <a:t>Charles Birnbaum</a:t>
            </a:r>
          </a:p>
          <a:p>
            <a:pPr marL="0" indent="0">
              <a:spcBef>
                <a:spcPts val="880"/>
              </a:spcBef>
              <a:buNone/>
            </a:pPr>
            <a:r>
              <a:rPr lang="en-US" dirty="0"/>
              <a:t>James Corner</a:t>
            </a:r>
          </a:p>
          <a:p>
            <a:pPr marL="0" indent="0">
              <a:spcBef>
                <a:spcPts val="880"/>
              </a:spcBef>
              <a:buNone/>
            </a:pPr>
            <a:r>
              <a:rPr lang="en-US" dirty="0"/>
              <a:t>Tim Duggan</a:t>
            </a:r>
          </a:p>
          <a:p>
            <a:pPr marL="0" indent="0">
              <a:spcBef>
                <a:spcPts val="880"/>
              </a:spcBef>
              <a:buNone/>
            </a:pPr>
            <a:r>
              <a:rPr lang="en-US" dirty="0"/>
              <a:t>Martha Fajardo</a:t>
            </a:r>
          </a:p>
          <a:p>
            <a:pPr marL="0" indent="0">
              <a:spcBef>
                <a:spcPts val="880"/>
              </a:spcBef>
              <a:buNone/>
            </a:pPr>
            <a:r>
              <a:rPr lang="en-US" dirty="0"/>
              <a:t>Gina Ford</a:t>
            </a:r>
          </a:p>
          <a:p>
            <a:pPr marL="0" indent="0">
              <a:spcBef>
                <a:spcPts val="880"/>
              </a:spcBef>
              <a:buNone/>
            </a:pPr>
            <a:r>
              <a:rPr lang="en-US" dirty="0"/>
              <a:t>Christophe </a:t>
            </a:r>
            <a:r>
              <a:rPr lang="en-US" dirty="0" err="1"/>
              <a:t>Girot</a:t>
            </a:r>
            <a:endParaRPr lang="en-US" dirty="0"/>
          </a:p>
          <a:p>
            <a:pPr marL="0" indent="0">
              <a:spcBef>
                <a:spcPts val="880"/>
              </a:spcBef>
              <a:buNone/>
            </a:pPr>
            <a:r>
              <a:rPr lang="en-US" dirty="0"/>
              <a:t>David </a:t>
            </a:r>
            <a:r>
              <a:rPr lang="en-US" dirty="0" err="1"/>
              <a:t>Gouverneur</a:t>
            </a:r>
            <a:endParaRPr lang="en-US" dirty="0"/>
          </a:p>
          <a:p>
            <a:pPr marL="0" indent="0">
              <a:spcBef>
                <a:spcPts val="880"/>
              </a:spcBef>
              <a:buNone/>
            </a:pPr>
            <a:r>
              <a:rPr lang="en-US" dirty="0"/>
              <a:t>Feng Han</a:t>
            </a:r>
          </a:p>
          <a:p>
            <a:pPr marL="0" indent="0">
              <a:spcBef>
                <a:spcPts val="880"/>
              </a:spcBef>
              <a:buNone/>
            </a:pPr>
            <a:r>
              <a:rPr lang="en-US" dirty="0"/>
              <a:t>Randy Hester</a:t>
            </a:r>
          </a:p>
          <a:p>
            <a:pPr marL="0" indent="0">
              <a:spcBef>
                <a:spcPts val="880"/>
              </a:spcBef>
              <a:buNone/>
            </a:pPr>
            <a:r>
              <a:rPr lang="en-US" dirty="0"/>
              <a:t>Nina-Marie Lister</a:t>
            </a:r>
          </a:p>
          <a:p>
            <a:pPr marL="0" indent="0">
              <a:spcBef>
                <a:spcPts val="880"/>
              </a:spcBef>
              <a:buNone/>
            </a:pPr>
            <a:r>
              <a:rPr lang="en-US" dirty="0"/>
              <a:t>Christopher </a:t>
            </a:r>
            <a:r>
              <a:rPr lang="en-US" dirty="0" err="1"/>
              <a:t>Marcinkoski</a:t>
            </a:r>
            <a:endParaRPr lang="en-US" dirty="0"/>
          </a:p>
          <a:p>
            <a:pPr marL="0" indent="0">
              <a:spcBef>
                <a:spcPts val="880"/>
              </a:spcBef>
              <a:buNone/>
            </a:pPr>
            <a:r>
              <a:rPr lang="en-US" dirty="0" smtClean="0"/>
              <a:t>Blaine </a:t>
            </a:r>
            <a:r>
              <a:rPr lang="en-US" dirty="0" err="1"/>
              <a:t>Merker</a:t>
            </a:r>
            <a:endParaRPr lang="en-US" dirty="0"/>
          </a:p>
          <a:p>
            <a:pPr marL="0" indent="0">
              <a:spcBef>
                <a:spcPts val="880"/>
              </a:spcBef>
              <a:buNone/>
            </a:pPr>
            <a:r>
              <a:rPr lang="en-US" dirty="0"/>
              <a:t>Alpa Nawre</a:t>
            </a:r>
          </a:p>
          <a:p>
            <a:pPr marL="0" indent="0">
              <a:spcBef>
                <a:spcPts val="880"/>
              </a:spcBef>
              <a:buNone/>
            </a:pPr>
            <a:r>
              <a:rPr lang="en-US" dirty="0"/>
              <a:t>Patricia O'Donnell</a:t>
            </a:r>
          </a:p>
          <a:p>
            <a:pPr marL="0" indent="0">
              <a:spcBef>
                <a:spcPts val="880"/>
              </a:spcBef>
              <a:buNone/>
            </a:pPr>
            <a:r>
              <a:rPr lang="en-US" dirty="0"/>
              <a:t>Kate Orff</a:t>
            </a:r>
          </a:p>
          <a:p>
            <a:pPr marL="0" indent="0">
              <a:spcBef>
                <a:spcPts val="880"/>
              </a:spcBef>
              <a:buNone/>
            </a:pPr>
            <a:r>
              <a:rPr lang="en-US" dirty="0"/>
              <a:t>Mario </a:t>
            </a:r>
            <a:r>
              <a:rPr lang="en-US" dirty="0" err="1"/>
              <a:t>Schjetnan</a:t>
            </a:r>
            <a:endParaRPr lang="en-US" dirty="0"/>
          </a:p>
          <a:p>
            <a:pPr marL="0" indent="0">
              <a:spcBef>
                <a:spcPts val="880"/>
              </a:spcBef>
              <a:buNone/>
            </a:pPr>
            <a:r>
              <a:rPr lang="en-US" dirty="0"/>
              <a:t>Martha Schwartz</a:t>
            </a:r>
          </a:p>
          <a:p>
            <a:pPr marL="0" indent="0">
              <a:spcBef>
                <a:spcPts val="880"/>
              </a:spcBef>
              <a:buNone/>
            </a:pPr>
            <a:r>
              <a:rPr lang="en-US" dirty="0"/>
              <a:t>Kelly Shannon</a:t>
            </a:r>
          </a:p>
          <a:p>
            <a:pPr marL="0" indent="0">
              <a:spcBef>
                <a:spcPts val="880"/>
              </a:spcBef>
              <a:buNone/>
            </a:pPr>
            <a:r>
              <a:rPr lang="en-US" dirty="0"/>
              <a:t>Dirk </a:t>
            </a:r>
            <a:r>
              <a:rPr lang="en-US" dirty="0" err="1"/>
              <a:t>Sijmons</a:t>
            </a:r>
            <a:endParaRPr lang="en-US" dirty="0"/>
          </a:p>
          <a:p>
            <a:pPr marL="0" indent="0">
              <a:spcBef>
                <a:spcPts val="880"/>
              </a:spcBef>
              <a:buNone/>
            </a:pPr>
            <a:r>
              <a:rPr lang="en-US" dirty="0"/>
              <a:t>Carl Steinitz</a:t>
            </a:r>
          </a:p>
          <a:p>
            <a:pPr marL="0" indent="0">
              <a:spcBef>
                <a:spcPts val="880"/>
              </a:spcBef>
              <a:buNone/>
            </a:pPr>
            <a:r>
              <a:rPr lang="en-US" dirty="0"/>
              <a:t>Marc </a:t>
            </a:r>
            <a:r>
              <a:rPr lang="en-US" dirty="0" err="1"/>
              <a:t>Treib</a:t>
            </a:r>
            <a:endParaRPr lang="en-US" dirty="0"/>
          </a:p>
          <a:p>
            <a:pPr marL="0" indent="0">
              <a:spcBef>
                <a:spcPts val="880"/>
              </a:spcBef>
              <a:buNone/>
            </a:pPr>
            <a:r>
              <a:rPr lang="en-US" dirty="0"/>
              <a:t>Charles Waldheim</a:t>
            </a:r>
          </a:p>
          <a:p>
            <a:pPr marL="0" indent="0">
              <a:spcBef>
                <a:spcPts val="880"/>
              </a:spcBef>
              <a:buNone/>
            </a:pPr>
            <a:r>
              <a:rPr lang="en-US" dirty="0" err="1"/>
              <a:t>Kongjian</a:t>
            </a:r>
            <a:r>
              <a:rPr lang="en-US" dirty="0"/>
              <a:t> Yu</a:t>
            </a:r>
          </a:p>
          <a:p>
            <a:pPr marL="0" indent="0">
              <a:spcBef>
                <a:spcPts val="880"/>
              </a:spcBef>
              <a:buNone/>
            </a:pPr>
            <a:endParaRPr lang="en-US" dirty="0"/>
          </a:p>
          <a:p>
            <a:pPr marL="0" indent="0">
              <a:spcBef>
                <a:spcPts val="880"/>
              </a:spcBef>
              <a:buNone/>
            </a:pPr>
            <a:endParaRPr lang="en-US" dirty="0"/>
          </a:p>
        </p:txBody>
      </p:sp>
      <p:sp>
        <p:nvSpPr>
          <p:cNvPr id="5" name="Rectangle 4"/>
          <p:cNvSpPr/>
          <p:nvPr/>
        </p:nvSpPr>
        <p:spPr>
          <a:xfrm>
            <a:off x="6703045" y="1256163"/>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sp>
        <p:nvSpPr>
          <p:cNvPr id="13" name="Title 12"/>
          <p:cNvSpPr>
            <a:spLocks noGrp="1"/>
          </p:cNvSpPr>
          <p:nvPr>
            <p:ph type="title"/>
          </p:nvPr>
        </p:nvSpPr>
        <p:spPr>
          <a:xfrm>
            <a:off x="6992527" y="1508240"/>
            <a:ext cx="7485474" cy="525168"/>
          </a:xfrm>
        </p:spPr>
        <p:txBody>
          <a:bodyPr/>
          <a:lstStyle/>
          <a:p>
            <a:r>
              <a:rPr lang="en-US" dirty="0"/>
              <a:t>DECLARATIONS</a:t>
            </a:r>
          </a:p>
        </p:txBody>
      </p:sp>
    </p:spTree>
    <p:extLst>
      <p:ext uri="{BB962C8B-B14F-4D97-AF65-F5344CB8AC3E}">
        <p14:creationId xmlns:p14="http://schemas.microsoft.com/office/powerpoint/2010/main" val="2562183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24" y="1257301"/>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lIns="133924" tIns="66962" rIns="133924" bIns="66962" rtlCol="0" anchor="ctr"/>
          <a:lstStyle/>
          <a:p>
            <a:pPr algn="ctr" defTabSz="669453"/>
            <a:endParaRPr lang="en-US" sz="2640" dirty="0">
              <a:solidFill>
                <a:prstClr val="white"/>
              </a:solidFill>
              <a:latin typeface="Arial"/>
            </a:endParaRPr>
          </a:p>
        </p:txBody>
      </p:sp>
      <p:sp>
        <p:nvSpPr>
          <p:cNvPr id="4" name="TextBox 3"/>
          <p:cNvSpPr txBox="1"/>
          <p:nvPr/>
        </p:nvSpPr>
        <p:spPr>
          <a:xfrm>
            <a:off x="1356287" y="1482065"/>
            <a:ext cx="3506414" cy="541497"/>
          </a:xfrm>
          <a:prstGeom prst="rect">
            <a:avLst/>
          </a:prstGeom>
          <a:noFill/>
        </p:spPr>
        <p:txBody>
          <a:bodyPr wrap="none" lIns="133924" tIns="66962" rIns="133924" bIns="66962" rtlCol="0">
            <a:spAutoFit/>
          </a:bodyPr>
          <a:lstStyle/>
          <a:p>
            <a:pPr defTabSz="669453"/>
            <a:r>
              <a:rPr lang="en-US" sz="2640" b="1" dirty="0">
                <a:solidFill>
                  <a:srgbClr val="000000">
                    <a:lumMod val="50000"/>
                    <a:lumOff val="50000"/>
                  </a:srgbClr>
                </a:solidFill>
                <a:latin typeface="Arial"/>
              </a:rPr>
              <a:t>WHAT WAS SAID. .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6292" y="2546083"/>
            <a:ext cx="10463532" cy="586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855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Polling</a:t>
            </a:r>
          </a:p>
          <a:p>
            <a:r>
              <a:rPr lang="en-US" dirty="0"/>
              <a:t>Social Media</a:t>
            </a:r>
          </a:p>
          <a:p>
            <a:r>
              <a:rPr lang="en-US" dirty="0"/>
              <a:t>Declare Cards</a:t>
            </a:r>
          </a:p>
          <a:p>
            <a:endParaRPr lang="en-US" dirty="0"/>
          </a:p>
        </p:txBody>
      </p:sp>
      <p:sp>
        <p:nvSpPr>
          <p:cNvPr id="13" name="Title 12"/>
          <p:cNvSpPr>
            <a:spLocks noGrp="1"/>
          </p:cNvSpPr>
          <p:nvPr>
            <p:ph type="title"/>
          </p:nvPr>
        </p:nvSpPr>
        <p:spPr>
          <a:xfrm>
            <a:off x="6992527" y="1508240"/>
            <a:ext cx="7485474" cy="525168"/>
          </a:xfrm>
        </p:spPr>
        <p:txBody>
          <a:bodyPr/>
          <a:lstStyle/>
          <a:p>
            <a:r>
              <a:rPr lang="en-US" dirty="0"/>
              <a:t>ENGAGEMENT</a:t>
            </a:r>
          </a:p>
        </p:txBody>
      </p:sp>
      <p:pic>
        <p:nvPicPr>
          <p:cNvPr id="6" name="Picture 2" descr="C:\Users\hwhitlow\Downloads\27095492623_5ecbefde9a_z.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66796" y="1257302"/>
            <a:ext cx="5636244" cy="7543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03045" y="1256163"/>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spTree>
    <p:extLst>
      <p:ext uri="{BB962C8B-B14F-4D97-AF65-F5344CB8AC3E}">
        <p14:creationId xmlns:p14="http://schemas.microsoft.com/office/powerpoint/2010/main" val="2843586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6714436"/>
            <a:ext cx="13411200" cy="2086666"/>
          </a:xfrm>
          <a:prstGeom prst="rect">
            <a:avLst/>
          </a:prstGeom>
          <a:solidFill>
            <a:srgbClr val="636466"/>
          </a:solidFill>
          <a:ln>
            <a:noFill/>
          </a:ln>
          <a:effectLst/>
        </p:spPr>
        <p:style>
          <a:lnRef idx="1">
            <a:schemeClr val="accent1"/>
          </a:lnRef>
          <a:fillRef idx="3">
            <a:schemeClr val="accent1"/>
          </a:fillRef>
          <a:effectRef idx="2">
            <a:schemeClr val="accent1"/>
          </a:effectRef>
          <a:fontRef idx="minor">
            <a:schemeClr val="lt1"/>
          </a:fontRef>
        </p:style>
        <p:txBody>
          <a:bodyPr lIns="133924" tIns="66962" rIns="133924" bIns="66962" rtlCol="0" anchor="ctr"/>
          <a:lstStyle/>
          <a:p>
            <a:pPr algn="ctr" defTabSz="669453"/>
            <a:endParaRPr lang="en-US" sz="2640" dirty="0">
              <a:solidFill>
                <a:prstClr val="white"/>
              </a:solidFill>
              <a:latin typeface="Arial"/>
            </a:endParaRPr>
          </a:p>
        </p:txBody>
      </p:sp>
      <p:sp>
        <p:nvSpPr>
          <p:cNvPr id="8" name="Rectangle 7"/>
          <p:cNvSpPr/>
          <p:nvPr/>
        </p:nvSpPr>
        <p:spPr>
          <a:xfrm>
            <a:off x="1267417" y="6816739"/>
            <a:ext cx="13006500" cy="1940983"/>
          </a:xfrm>
          <a:prstGeom prst="rect">
            <a:avLst/>
          </a:prstGeom>
        </p:spPr>
        <p:txBody>
          <a:bodyPr wrap="square" lIns="133924" tIns="66962" rIns="133924" bIns="66962">
            <a:spAutoFit/>
          </a:bodyPr>
          <a:lstStyle/>
          <a:p>
            <a:pPr defTabSz="669453"/>
            <a:r>
              <a:rPr lang="en-US" sz="5133" dirty="0">
                <a:solidFill>
                  <a:prstClr val="white"/>
                </a:solidFill>
                <a:latin typeface="Arial"/>
              </a:rPr>
              <a:t>“I am </a:t>
            </a:r>
            <a:r>
              <a:rPr lang="en-US" sz="5867" b="1" dirty="0">
                <a:solidFill>
                  <a:srgbClr val="DDB428"/>
                </a:solidFill>
                <a:latin typeface="Arial"/>
              </a:rPr>
              <a:t>EXCITED </a:t>
            </a:r>
            <a:r>
              <a:rPr lang="en-US" sz="5133" dirty="0">
                <a:solidFill>
                  <a:prstClr val="white"/>
                </a:solidFill>
                <a:latin typeface="Arial"/>
              </a:rPr>
              <a:t>to be a </a:t>
            </a:r>
          </a:p>
          <a:p>
            <a:pPr defTabSz="669453"/>
            <a:r>
              <a:rPr lang="en-US" sz="5133" b="1" dirty="0">
                <a:solidFill>
                  <a:prstClr val="white"/>
                </a:solidFill>
                <a:latin typeface="Arial"/>
              </a:rPr>
              <a:t>		</a:t>
            </a:r>
            <a:r>
              <a:rPr lang="en-US" sz="5867" b="1" dirty="0">
                <a:solidFill>
                  <a:srgbClr val="DDB428"/>
                </a:solidFill>
                <a:latin typeface="Arial"/>
              </a:rPr>
              <a:t>LANDSCAPE ARCHITECT </a:t>
            </a:r>
            <a:r>
              <a:rPr lang="en-US" sz="5133" dirty="0">
                <a:solidFill>
                  <a:prstClr val="white"/>
                </a:solidFill>
                <a:latin typeface="Arial"/>
              </a:rPr>
              <a:t>again!”</a:t>
            </a:r>
            <a:endParaRPr lang="en-US" sz="5133" b="1" dirty="0">
              <a:solidFill>
                <a:srgbClr val="DDB428"/>
              </a:solidFill>
              <a:latin typeface="Arial"/>
            </a:endParaRPr>
          </a:p>
        </p:txBody>
      </p:sp>
      <p:sp>
        <p:nvSpPr>
          <p:cNvPr id="12" name="TextBox 11"/>
          <p:cNvSpPr txBox="1"/>
          <p:nvPr/>
        </p:nvSpPr>
        <p:spPr>
          <a:xfrm>
            <a:off x="1356288" y="1482065"/>
            <a:ext cx="5726957" cy="541497"/>
          </a:xfrm>
          <a:prstGeom prst="rect">
            <a:avLst/>
          </a:prstGeom>
          <a:noFill/>
        </p:spPr>
        <p:txBody>
          <a:bodyPr wrap="none" lIns="133924" tIns="66962" rIns="133924" bIns="66962" rtlCol="0">
            <a:spAutoFit/>
          </a:bodyPr>
          <a:lstStyle/>
          <a:p>
            <a:pPr defTabSz="669453"/>
            <a:r>
              <a:rPr lang="en-US" sz="2640" b="1" dirty="0">
                <a:solidFill>
                  <a:srgbClr val="000000">
                    <a:lumMod val="50000"/>
                    <a:lumOff val="50000"/>
                  </a:srgbClr>
                </a:solidFill>
                <a:latin typeface="Arial"/>
              </a:rPr>
              <a:t>21ST CENTURY CALL TO ACTION</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2420" y="2303433"/>
            <a:ext cx="5577221" cy="433868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61701" y="2303435"/>
            <a:ext cx="5577221" cy="4346281"/>
          </a:xfrm>
          <a:prstGeom prst="rect">
            <a:avLst/>
          </a:prstGeom>
        </p:spPr>
      </p:pic>
      <p:sp>
        <p:nvSpPr>
          <p:cNvPr id="9" name="Rectangle 8"/>
          <p:cNvSpPr/>
          <p:nvPr/>
        </p:nvSpPr>
        <p:spPr>
          <a:xfrm>
            <a:off x="1066824" y="1257301"/>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lIns="133924" tIns="66962" rIns="133924" bIns="66962" rtlCol="0" anchor="ctr"/>
          <a:lstStyle/>
          <a:p>
            <a:pPr algn="ctr" defTabSz="669453"/>
            <a:endParaRPr lang="en-US" sz="2640" dirty="0">
              <a:solidFill>
                <a:prstClr val="white"/>
              </a:solidFill>
              <a:latin typeface="Arial"/>
            </a:endParaRPr>
          </a:p>
        </p:txBody>
      </p:sp>
    </p:spTree>
    <p:extLst>
      <p:ext uri="{BB962C8B-B14F-4D97-AF65-F5344CB8AC3E}">
        <p14:creationId xmlns:p14="http://schemas.microsoft.com/office/powerpoint/2010/main" val="2462112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6714436"/>
            <a:ext cx="13411200" cy="2086666"/>
          </a:xfrm>
          <a:prstGeom prst="rect">
            <a:avLst/>
          </a:prstGeom>
          <a:solidFill>
            <a:srgbClr val="636466"/>
          </a:solidFill>
          <a:ln>
            <a:noFill/>
          </a:ln>
          <a:effectLst/>
        </p:spPr>
        <p:style>
          <a:lnRef idx="1">
            <a:schemeClr val="accent1"/>
          </a:lnRef>
          <a:fillRef idx="3">
            <a:schemeClr val="accent1"/>
          </a:fillRef>
          <a:effectRef idx="2">
            <a:schemeClr val="accent1"/>
          </a:effectRef>
          <a:fontRef idx="minor">
            <a:schemeClr val="lt1"/>
          </a:fontRef>
        </p:style>
        <p:txBody>
          <a:bodyPr lIns="133924" tIns="66962" rIns="133924" bIns="66962" rtlCol="0" anchor="ctr"/>
          <a:lstStyle/>
          <a:p>
            <a:pPr defTabSz="669453"/>
            <a:r>
              <a:rPr lang="en-US" sz="5133" dirty="0">
                <a:solidFill>
                  <a:prstClr val="white"/>
                </a:solidFill>
                <a:latin typeface="Arial"/>
              </a:rPr>
              <a:t>“I have </a:t>
            </a:r>
            <a:r>
              <a:rPr lang="en-US" sz="5867" b="1" dirty="0">
                <a:solidFill>
                  <a:srgbClr val="DDB428"/>
                </a:solidFill>
                <a:latin typeface="Arial"/>
              </a:rPr>
              <a:t>SOMETHING </a:t>
            </a:r>
          </a:p>
          <a:p>
            <a:pPr defTabSz="669453"/>
            <a:r>
              <a:rPr lang="en-US" sz="5867" b="1" dirty="0">
                <a:solidFill>
                  <a:srgbClr val="DDB428"/>
                </a:solidFill>
                <a:latin typeface="Arial"/>
              </a:rPr>
              <a:t>							IMPORTANT </a:t>
            </a:r>
            <a:r>
              <a:rPr lang="en-US" sz="5133" dirty="0">
                <a:solidFill>
                  <a:prstClr val="white"/>
                </a:solidFill>
                <a:latin typeface="Arial"/>
              </a:rPr>
              <a:t>to</a:t>
            </a:r>
            <a:r>
              <a:rPr lang="en-US" sz="5133" b="1" dirty="0">
                <a:solidFill>
                  <a:prstClr val="white"/>
                </a:solidFill>
                <a:latin typeface="Arial"/>
              </a:rPr>
              <a:t>	</a:t>
            </a:r>
            <a:r>
              <a:rPr lang="en-US" sz="5867" b="1" dirty="0">
                <a:solidFill>
                  <a:srgbClr val="DDB428"/>
                </a:solidFill>
                <a:latin typeface="Arial"/>
              </a:rPr>
              <a:t>SAY!</a:t>
            </a:r>
            <a:r>
              <a:rPr lang="en-US" sz="5133" dirty="0">
                <a:solidFill>
                  <a:prstClr val="white"/>
                </a:solidFill>
                <a:latin typeface="Arial"/>
              </a:rPr>
              <a:t>”</a:t>
            </a:r>
            <a:endParaRPr lang="en-US" sz="5133" b="1" dirty="0">
              <a:solidFill>
                <a:srgbClr val="DDB428"/>
              </a:solidFill>
              <a:latin typeface="Arial"/>
            </a:endParaRPr>
          </a:p>
        </p:txBody>
      </p:sp>
      <p:sp>
        <p:nvSpPr>
          <p:cNvPr id="12" name="TextBox 11"/>
          <p:cNvSpPr txBox="1"/>
          <p:nvPr/>
        </p:nvSpPr>
        <p:spPr>
          <a:xfrm>
            <a:off x="1356288" y="1482065"/>
            <a:ext cx="5726957" cy="541497"/>
          </a:xfrm>
          <a:prstGeom prst="rect">
            <a:avLst/>
          </a:prstGeom>
          <a:noFill/>
        </p:spPr>
        <p:txBody>
          <a:bodyPr wrap="none" lIns="133924" tIns="66962" rIns="133924" bIns="66962" rtlCol="0">
            <a:spAutoFit/>
          </a:bodyPr>
          <a:lstStyle/>
          <a:p>
            <a:pPr defTabSz="669453"/>
            <a:r>
              <a:rPr lang="en-US" sz="2640" b="1" dirty="0">
                <a:solidFill>
                  <a:srgbClr val="000000">
                    <a:lumMod val="50000"/>
                    <a:lumOff val="50000"/>
                  </a:srgbClr>
                </a:solidFill>
                <a:latin typeface="Arial"/>
              </a:rPr>
              <a:t>21ST CENTURY CALL TO ACTION</a:t>
            </a:r>
          </a:p>
        </p:txBody>
      </p:sp>
      <p:pic>
        <p:nvPicPr>
          <p:cNvPr id="4" name="Picture 3"/>
          <p:cNvPicPr>
            <a:picLocks noChangeAspect="1"/>
          </p:cNvPicPr>
          <p:nvPr/>
        </p:nvPicPr>
        <p:blipFill>
          <a:blip r:embed="rId3"/>
          <a:stretch>
            <a:fillRect/>
          </a:stretch>
        </p:blipFill>
        <p:spPr>
          <a:xfrm>
            <a:off x="7770668" y="2684524"/>
            <a:ext cx="6680352" cy="2839150"/>
          </a:xfrm>
          <a:prstGeom prst="rect">
            <a:avLst/>
          </a:prstGeom>
        </p:spPr>
      </p:pic>
      <p:pic>
        <p:nvPicPr>
          <p:cNvPr id="5" name="Picture 4"/>
          <p:cNvPicPr>
            <a:picLocks noChangeAspect="1"/>
          </p:cNvPicPr>
          <p:nvPr/>
        </p:nvPicPr>
        <p:blipFill>
          <a:blip r:embed="rId4"/>
          <a:stretch>
            <a:fillRect/>
          </a:stretch>
        </p:blipFill>
        <p:spPr>
          <a:xfrm>
            <a:off x="1267416" y="2673390"/>
            <a:ext cx="6680350" cy="2861418"/>
          </a:xfrm>
          <a:prstGeom prst="rect">
            <a:avLst/>
          </a:prstGeom>
        </p:spPr>
      </p:pic>
      <p:sp>
        <p:nvSpPr>
          <p:cNvPr id="8" name="Rectangle 7"/>
          <p:cNvSpPr/>
          <p:nvPr/>
        </p:nvSpPr>
        <p:spPr>
          <a:xfrm>
            <a:off x="1066824" y="1257301"/>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lIns="133924" tIns="66962" rIns="133924" bIns="66962" rtlCol="0" anchor="ctr"/>
          <a:lstStyle/>
          <a:p>
            <a:pPr algn="ctr" defTabSz="669453"/>
            <a:endParaRPr lang="en-US" sz="2640" dirty="0">
              <a:solidFill>
                <a:prstClr val="white"/>
              </a:solidFill>
              <a:latin typeface="Arial"/>
            </a:endParaRPr>
          </a:p>
        </p:txBody>
      </p:sp>
    </p:spTree>
    <p:extLst>
      <p:ext uri="{BB962C8B-B14F-4D97-AF65-F5344CB8AC3E}">
        <p14:creationId xmlns:p14="http://schemas.microsoft.com/office/powerpoint/2010/main" val="3090670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66824" y="1257301"/>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lIns="133924" tIns="66962" rIns="133924" bIns="66962" rtlCol="0" anchor="ctr"/>
          <a:lstStyle/>
          <a:p>
            <a:pPr algn="ctr" defTabSz="669453"/>
            <a:endParaRPr lang="en-US" sz="2640" dirty="0">
              <a:solidFill>
                <a:prstClr val="white"/>
              </a:solidFill>
              <a:latin typeface="Arial"/>
            </a:endParaRPr>
          </a:p>
        </p:txBody>
      </p:sp>
      <p:sp>
        <p:nvSpPr>
          <p:cNvPr id="12" name="TextBox 11"/>
          <p:cNvSpPr txBox="1"/>
          <p:nvPr/>
        </p:nvSpPr>
        <p:spPr>
          <a:xfrm>
            <a:off x="1356288" y="1482065"/>
            <a:ext cx="6234148" cy="541497"/>
          </a:xfrm>
          <a:prstGeom prst="rect">
            <a:avLst/>
          </a:prstGeom>
          <a:noFill/>
        </p:spPr>
        <p:txBody>
          <a:bodyPr wrap="none" lIns="133924" tIns="66962" rIns="133924" bIns="66962" rtlCol="0">
            <a:spAutoFit/>
          </a:bodyPr>
          <a:lstStyle/>
          <a:p>
            <a:pPr defTabSz="669453"/>
            <a:r>
              <a:rPr lang="en-US" sz="2640" b="1" dirty="0">
                <a:solidFill>
                  <a:srgbClr val="000000">
                    <a:lumMod val="50000"/>
                    <a:lumOff val="50000"/>
                  </a:srgbClr>
                </a:solidFill>
                <a:latin typeface="Arial"/>
              </a:rPr>
              <a:t>DECLARATIONS: COMMON THEMES</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7924" y="2726311"/>
            <a:ext cx="12738284" cy="555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3067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whitlow\Downloads\27681596696_d130889896_k.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67396" y="1257299"/>
            <a:ext cx="13210605" cy="75438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67396" y="5448301"/>
            <a:ext cx="13210605" cy="3352800"/>
          </a:xfrm>
          <a:prstGeom prst="rect">
            <a:avLst/>
          </a:prstGeom>
          <a:solidFill>
            <a:schemeClr val="tx1">
              <a:alpha val="23000"/>
            </a:schemeClr>
          </a:solidFill>
          <a:ln>
            <a:noFill/>
          </a:ln>
          <a:effectLst/>
        </p:spPr>
        <p:style>
          <a:lnRef idx="1">
            <a:schemeClr val="accent1"/>
          </a:lnRef>
          <a:fillRef idx="3">
            <a:schemeClr val="accent1"/>
          </a:fillRef>
          <a:effectRef idx="2">
            <a:schemeClr val="accent1"/>
          </a:effectRef>
          <a:fontRef idx="minor">
            <a:schemeClr val="lt1"/>
          </a:fontRef>
        </p:style>
        <p:txBody>
          <a:bodyPr lIns="134092" tIns="67046" rIns="134092" bIns="67046" rtlCol="0" anchor="ctr"/>
          <a:lstStyle/>
          <a:p>
            <a:pPr algn="ctr" defTabSz="893916"/>
            <a:endParaRPr lang="en-US" sz="2640">
              <a:solidFill>
                <a:prstClr val="white"/>
              </a:solidFill>
              <a:latin typeface="Arial"/>
            </a:endParaRPr>
          </a:p>
        </p:txBody>
      </p:sp>
      <p:sp>
        <p:nvSpPr>
          <p:cNvPr id="6" name="Rectangle 5"/>
          <p:cNvSpPr/>
          <p:nvPr/>
        </p:nvSpPr>
        <p:spPr>
          <a:xfrm>
            <a:off x="1066807" y="1257299"/>
            <a:ext cx="200595" cy="7543802"/>
          </a:xfrm>
          <a:prstGeom prst="rect">
            <a:avLst/>
          </a:prstGeom>
          <a:solidFill>
            <a:srgbClr val="DDB428"/>
          </a:solidFill>
          <a:ln>
            <a:noFill/>
          </a:ln>
          <a:effectLst/>
        </p:spPr>
        <p:style>
          <a:lnRef idx="1">
            <a:schemeClr val="accent1"/>
          </a:lnRef>
          <a:fillRef idx="3">
            <a:schemeClr val="accent1"/>
          </a:fillRef>
          <a:effectRef idx="2">
            <a:schemeClr val="accent1"/>
          </a:effectRef>
          <a:fontRef idx="minor">
            <a:schemeClr val="lt1"/>
          </a:fontRef>
        </p:style>
        <p:txBody>
          <a:bodyPr lIns="134092" tIns="67046" rIns="134092" bIns="67046" rtlCol="0" anchor="ctr"/>
          <a:lstStyle/>
          <a:p>
            <a:pPr algn="ctr" defTabSz="893916"/>
            <a:endParaRPr lang="en-US" sz="2640">
              <a:solidFill>
                <a:prstClr val="white"/>
              </a:solidFill>
              <a:latin typeface="Arial"/>
            </a:endParaRPr>
          </a:p>
        </p:txBody>
      </p:sp>
      <p:sp>
        <p:nvSpPr>
          <p:cNvPr id="7" name="TextBox 6"/>
          <p:cNvSpPr txBox="1"/>
          <p:nvPr/>
        </p:nvSpPr>
        <p:spPr>
          <a:xfrm>
            <a:off x="1370555" y="5556507"/>
            <a:ext cx="13107446" cy="3385522"/>
          </a:xfrm>
          <a:prstGeom prst="rect">
            <a:avLst/>
          </a:prstGeom>
          <a:noFill/>
          <a:effectLst>
            <a:outerShdw blurRad="50800" dist="38100" dir="5400000" algn="t" rotWithShape="0">
              <a:prstClr val="black">
                <a:alpha val="40000"/>
              </a:prstClr>
            </a:outerShdw>
          </a:effectLst>
        </p:spPr>
        <p:txBody>
          <a:bodyPr wrap="square" lIns="134092" tIns="67046" rIns="134092" bIns="67046" rtlCol="0">
            <a:spAutoFit/>
          </a:bodyPr>
          <a:lstStyle/>
          <a:p>
            <a:pPr defTabSz="893916">
              <a:lnSpc>
                <a:spcPct val="80000"/>
              </a:lnSpc>
            </a:pPr>
            <a:r>
              <a:rPr lang="en-US" sz="8800" b="1" dirty="0">
                <a:solidFill>
                  <a:prstClr val="white"/>
                </a:solidFill>
                <a:latin typeface="Arial"/>
              </a:rPr>
              <a:t>THE NEW</a:t>
            </a:r>
          </a:p>
          <a:p>
            <a:pPr defTabSz="893916">
              <a:lnSpc>
                <a:spcPct val="80000"/>
              </a:lnSpc>
            </a:pPr>
            <a:r>
              <a:rPr lang="en-US" sz="8800" b="1" dirty="0">
                <a:solidFill>
                  <a:prstClr val="white"/>
                </a:solidFill>
                <a:latin typeface="Arial"/>
              </a:rPr>
              <a:t>LANDSCAPE</a:t>
            </a:r>
          </a:p>
          <a:p>
            <a:pPr defTabSz="893916">
              <a:lnSpc>
                <a:spcPct val="80000"/>
              </a:lnSpc>
            </a:pPr>
            <a:r>
              <a:rPr lang="en-US" sz="8800" b="1" dirty="0">
                <a:solidFill>
                  <a:prstClr val="white"/>
                </a:solidFill>
                <a:latin typeface="Arial"/>
              </a:rPr>
              <a:t>DECLARATION</a:t>
            </a:r>
          </a:p>
        </p:txBody>
      </p:sp>
      <p:pic>
        <p:nvPicPr>
          <p:cNvPr id="8" name="Picture 7" descr="LAF Short Logo_white.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8036" y="1586222"/>
            <a:ext cx="813840" cy="1171436"/>
          </a:xfrm>
          <a:prstGeom prst="rect">
            <a:avLst/>
          </a:prstGeom>
        </p:spPr>
      </p:pic>
    </p:spTree>
    <p:extLst>
      <p:ext uri="{BB962C8B-B14F-4D97-AF65-F5344CB8AC3E}">
        <p14:creationId xmlns:p14="http://schemas.microsoft.com/office/powerpoint/2010/main" val="14117530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7989" y="1257328"/>
            <a:ext cx="205656" cy="1001456"/>
          </a:xfrm>
          <a:prstGeom prst="rect">
            <a:avLst/>
          </a:prstGeom>
        </p:spPr>
      </p:pic>
      <p:sp>
        <p:nvSpPr>
          <p:cNvPr id="2" name="Title 1"/>
          <p:cNvSpPr>
            <a:spLocks noGrp="1"/>
          </p:cNvSpPr>
          <p:nvPr>
            <p:ph type="title"/>
          </p:nvPr>
        </p:nvSpPr>
        <p:spPr/>
        <p:txBody>
          <a:bodyPr/>
          <a:lstStyle/>
          <a:p>
            <a:r>
              <a:rPr lang="en-US" dirty="0"/>
              <a:t>NEW LANDSCAPE DECLARATION</a:t>
            </a:r>
          </a:p>
        </p:txBody>
      </p:sp>
      <p:sp>
        <p:nvSpPr>
          <p:cNvPr id="3" name="Content Placeholder 2"/>
          <p:cNvSpPr>
            <a:spLocks noGrp="1"/>
          </p:cNvSpPr>
          <p:nvPr>
            <p:ph sz="quarter" idx="10"/>
          </p:nvPr>
        </p:nvSpPr>
        <p:spPr/>
        <p:txBody>
          <a:bodyPr/>
          <a:lstStyle/>
          <a:p>
            <a:pPr>
              <a:spcBef>
                <a:spcPts val="1467"/>
              </a:spcBef>
            </a:pPr>
            <a:r>
              <a:rPr lang="en-US" dirty="0"/>
              <a:t>Humans need to be a constructive part of nature</a:t>
            </a:r>
          </a:p>
          <a:p>
            <a:pPr>
              <a:spcBef>
                <a:spcPts val="1467"/>
              </a:spcBef>
            </a:pPr>
            <a:r>
              <a:rPr lang="en-US" dirty="0"/>
              <a:t>Key issues</a:t>
            </a:r>
          </a:p>
          <a:p>
            <a:pPr lvl="1">
              <a:spcBef>
                <a:spcPts val="1467"/>
              </a:spcBef>
            </a:pPr>
            <a:r>
              <a:rPr lang="en-US" dirty="0"/>
              <a:t>Climate Change</a:t>
            </a:r>
          </a:p>
          <a:p>
            <a:pPr lvl="1">
              <a:spcBef>
                <a:spcPts val="1467"/>
              </a:spcBef>
            </a:pPr>
            <a:r>
              <a:rPr lang="en-US" dirty="0"/>
              <a:t>Consumption</a:t>
            </a:r>
          </a:p>
          <a:p>
            <a:pPr lvl="1">
              <a:spcBef>
                <a:spcPts val="1467"/>
              </a:spcBef>
            </a:pPr>
            <a:r>
              <a:rPr lang="en-US" dirty="0"/>
              <a:t>Urbanization</a:t>
            </a:r>
          </a:p>
          <a:p>
            <a:pPr>
              <a:spcBef>
                <a:spcPts val="1467"/>
              </a:spcBef>
            </a:pPr>
            <a:r>
              <a:rPr lang="en-US" dirty="0"/>
              <a:t>Agency of landscape architects</a:t>
            </a:r>
          </a:p>
          <a:p>
            <a:pPr lvl="1">
              <a:spcBef>
                <a:spcPts val="1467"/>
              </a:spcBef>
            </a:pPr>
            <a:r>
              <a:rPr lang="en-US" dirty="0"/>
              <a:t>Designers of both natural and cultural systems</a:t>
            </a:r>
          </a:p>
          <a:p>
            <a:pPr lvl="1">
              <a:spcBef>
                <a:spcPts val="1467"/>
              </a:spcBef>
            </a:pPr>
            <a:r>
              <a:rPr lang="en-US" dirty="0"/>
              <a:t>Positioned as synthesizers and collaborators</a:t>
            </a:r>
          </a:p>
          <a:p>
            <a:pPr lvl="1">
              <a:spcBef>
                <a:spcPts val="1467"/>
              </a:spcBef>
            </a:pPr>
            <a:r>
              <a:rPr lang="en-US" dirty="0"/>
              <a:t>Inform decision-making and policy</a:t>
            </a:r>
          </a:p>
        </p:txBody>
      </p:sp>
      <p:sp>
        <p:nvSpPr>
          <p:cNvPr id="8" name="Content Placeholder 2"/>
          <p:cNvSpPr txBox="1">
            <a:spLocks/>
          </p:cNvSpPr>
          <p:nvPr/>
        </p:nvSpPr>
        <p:spPr>
          <a:xfrm>
            <a:off x="9891354" y="4358855"/>
            <a:ext cx="4126523" cy="1638427"/>
          </a:xfrm>
          <a:prstGeom prst="rect">
            <a:avLst/>
          </a:prstGeom>
        </p:spPr>
        <p:txBody>
          <a:bodyPr vert="horz" lIns="134098" tIns="67048" rIns="134098" bIns="67048" anchor="ctr"/>
          <a:lstStyle>
            <a:lvl1pPr marL="342857" indent="-342857" algn="l" defTabSz="457142" rtl="0" eaLnBrk="1" latinLnBrk="0" hangingPunct="1">
              <a:spcBef>
                <a:spcPts val="1400"/>
              </a:spcBef>
              <a:buSzPct val="120000"/>
              <a:buFont typeface="Wingdings" charset="2"/>
              <a:buChar char="§"/>
              <a:defRPr lang="en-US" sz="1500" kern="1200" dirty="0" smtClean="0">
                <a:solidFill>
                  <a:schemeClr val="tx1">
                    <a:lumMod val="65000"/>
                    <a:lumOff val="35000"/>
                  </a:schemeClr>
                </a:solidFill>
                <a:latin typeface="Arial" charset="0"/>
                <a:ea typeface="+mn-ea"/>
                <a:cs typeface="+mn-cs"/>
              </a:defRPr>
            </a:lvl1pPr>
            <a:lvl2pPr marL="742859" marR="0" indent="-285715" algn="l" defTabSz="457142" rtl="0" eaLnBrk="1" fontAlgn="auto" latinLnBrk="0" hangingPunct="1">
              <a:lnSpc>
                <a:spcPct val="90000"/>
              </a:lnSpc>
              <a:spcBef>
                <a:spcPts val="700"/>
              </a:spcBef>
              <a:spcAft>
                <a:spcPts val="0"/>
              </a:spcAft>
              <a:buClr>
                <a:schemeClr val="tx1">
                  <a:lumMod val="50000"/>
                  <a:lumOff val="50000"/>
                </a:schemeClr>
              </a:buClr>
              <a:buSzPct val="120000"/>
              <a:buFont typeface="Arial" panose="020B0604020202020204" pitchFamily="34" charset="0"/>
              <a:buChar char="•"/>
              <a:tabLst/>
              <a:defRPr lang="en-US" sz="1300" kern="1200" dirty="0" smtClean="0">
                <a:solidFill>
                  <a:schemeClr val="tx1">
                    <a:lumMod val="65000"/>
                    <a:lumOff val="35000"/>
                  </a:schemeClr>
                </a:solidFill>
                <a:latin typeface="Arial" charset="0"/>
                <a:ea typeface="+mn-ea"/>
                <a:cs typeface="+mn-cs"/>
              </a:defRPr>
            </a:lvl2pPr>
            <a:lvl3pPr marL="742859" indent="-285715" algn="l" defTabSz="457142" rtl="0" eaLnBrk="1" latinLnBrk="0" hangingPunct="1">
              <a:spcBef>
                <a:spcPct val="20000"/>
              </a:spcBef>
              <a:buFont typeface="Arial"/>
              <a:buChar char="•"/>
              <a:defRPr sz="2400" kern="1200">
                <a:solidFill>
                  <a:schemeClr val="tx1"/>
                </a:solidFill>
                <a:latin typeface="+mn-lt"/>
                <a:ea typeface="+mn-ea"/>
                <a:cs typeface="+mn-cs"/>
              </a:defRPr>
            </a:lvl3pPr>
            <a:lvl4pPr marL="742859" indent="-285715" algn="l" defTabSz="457142" rtl="0" eaLnBrk="1" latinLnBrk="0" hangingPunct="1">
              <a:spcBef>
                <a:spcPct val="20000"/>
              </a:spcBef>
              <a:buFont typeface="Arial"/>
              <a:buChar char="–"/>
              <a:defRPr sz="2000" kern="1200">
                <a:solidFill>
                  <a:schemeClr val="tx1"/>
                </a:solidFill>
                <a:latin typeface="+mn-lt"/>
                <a:ea typeface="+mn-ea"/>
                <a:cs typeface="+mn-cs"/>
              </a:defRPr>
            </a:lvl4pPr>
            <a:lvl5pPr marL="742859" indent="-285715" algn="l" defTabSz="457142" rtl="0" eaLnBrk="1" latinLnBrk="0" hangingPunct="1">
              <a:spcBef>
                <a:spcPct val="20000"/>
              </a:spcBef>
              <a:buFont typeface="Arial"/>
              <a:buChar char="»"/>
              <a:defRPr sz="2000" kern="1200">
                <a:solidFill>
                  <a:schemeClr val="tx1"/>
                </a:solidFill>
                <a:latin typeface="+mn-lt"/>
                <a:ea typeface="+mn-ea"/>
                <a:cs typeface="+mn-cs"/>
              </a:defRPr>
            </a:lvl5pPr>
            <a:lvl6pPr marL="2514285" indent="-228570" algn="l" defTabSz="457142" rtl="0" eaLnBrk="1" latinLnBrk="0" hangingPunct="1">
              <a:spcBef>
                <a:spcPct val="20000"/>
              </a:spcBef>
              <a:buFont typeface="Arial"/>
              <a:buChar char="•"/>
              <a:defRPr sz="2000" kern="1200">
                <a:solidFill>
                  <a:schemeClr val="tx1"/>
                </a:solidFill>
                <a:latin typeface="+mn-lt"/>
                <a:ea typeface="+mn-ea"/>
                <a:cs typeface="+mn-cs"/>
              </a:defRPr>
            </a:lvl6pPr>
            <a:lvl7pPr marL="2971430" indent="-228570" algn="l" defTabSz="457142" rtl="0" eaLnBrk="1" latinLnBrk="0" hangingPunct="1">
              <a:spcBef>
                <a:spcPct val="20000"/>
              </a:spcBef>
              <a:buFont typeface="Arial"/>
              <a:buChar char="•"/>
              <a:defRPr sz="2000" kern="1200">
                <a:solidFill>
                  <a:schemeClr val="tx1"/>
                </a:solidFill>
                <a:latin typeface="+mn-lt"/>
                <a:ea typeface="+mn-ea"/>
                <a:cs typeface="+mn-cs"/>
              </a:defRPr>
            </a:lvl7pPr>
            <a:lvl8pPr marL="3428573" indent="-228570" algn="l" defTabSz="457142" rtl="0" eaLnBrk="1" latinLnBrk="0" hangingPunct="1">
              <a:spcBef>
                <a:spcPct val="20000"/>
              </a:spcBef>
              <a:buFont typeface="Arial"/>
              <a:buChar char="•"/>
              <a:defRPr sz="2000" kern="1200">
                <a:solidFill>
                  <a:schemeClr val="tx1"/>
                </a:solidFill>
                <a:latin typeface="+mn-lt"/>
                <a:ea typeface="+mn-ea"/>
                <a:cs typeface="+mn-cs"/>
              </a:defRPr>
            </a:lvl8pPr>
            <a:lvl9pPr marL="3885715" indent="-228570" algn="l" defTabSz="457142" rtl="0" eaLnBrk="1" latinLnBrk="0" hangingPunct="1">
              <a:spcBef>
                <a:spcPct val="20000"/>
              </a:spcBef>
              <a:buFont typeface="Arial"/>
              <a:buChar char="•"/>
              <a:defRPr sz="2000" kern="1200">
                <a:solidFill>
                  <a:schemeClr val="tx1"/>
                </a:solidFill>
                <a:latin typeface="+mn-lt"/>
                <a:ea typeface="+mn-ea"/>
                <a:cs typeface="+mn-cs"/>
              </a:defRPr>
            </a:lvl9pPr>
          </a:lstStyle>
          <a:p>
            <a:pPr marL="1452735" lvl="1" indent="-558744" defTabSz="893987">
              <a:spcBef>
                <a:spcPts val="1467"/>
              </a:spcBef>
              <a:buClr>
                <a:srgbClr val="000000">
                  <a:lumMod val="50000"/>
                  <a:lumOff val="50000"/>
                </a:srgbClr>
              </a:buClr>
            </a:pPr>
            <a:r>
              <a:rPr lang="en-US" sz="1907" dirty="0">
                <a:solidFill>
                  <a:srgbClr val="000000">
                    <a:lumMod val="65000"/>
                    <a:lumOff val="35000"/>
                  </a:srgbClr>
                </a:solidFill>
              </a:rPr>
              <a:t>Inequity</a:t>
            </a:r>
          </a:p>
          <a:p>
            <a:pPr marL="1452735" lvl="1" indent="-558744" defTabSz="893987">
              <a:spcBef>
                <a:spcPts val="1467"/>
              </a:spcBef>
              <a:buClr>
                <a:srgbClr val="000000">
                  <a:lumMod val="50000"/>
                  <a:lumOff val="50000"/>
                </a:srgbClr>
              </a:buClr>
            </a:pPr>
            <a:r>
              <a:rPr lang="en-US" sz="1907" dirty="0">
                <a:solidFill>
                  <a:srgbClr val="000000">
                    <a:lumMod val="65000"/>
                    <a:lumOff val="35000"/>
                  </a:srgbClr>
                </a:solidFill>
              </a:rPr>
              <a:t>Mass Species Extinction</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956" y="1245604"/>
            <a:ext cx="5831259" cy="7543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1970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a:latin typeface="Arial"/>
              <a:cs typeface="Arial"/>
            </a:endParaRPr>
          </a:p>
        </p:txBody>
      </p:sp>
      <p:sp>
        <p:nvSpPr>
          <p:cNvPr id="16" name="object 22">
            <a:extLst>
              <a:ext uri="{FF2B5EF4-FFF2-40B4-BE49-F238E27FC236}">
                <a16:creationId xmlns="" xmlns:a16="http://schemas.microsoft.com/office/drawing/2014/main" id="{746D2493-6FAC-4CAC-B894-1C8E4CDA70B6}"/>
              </a:ext>
            </a:extLst>
          </p:cNvPr>
          <p:cNvSpPr txBox="1"/>
          <p:nvPr/>
        </p:nvSpPr>
        <p:spPr>
          <a:xfrm>
            <a:off x="9296400" y="6255603"/>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VOLUNTEERISM</a:t>
            </a:r>
            <a:endParaRPr sz="5400" b="1" dirty="0">
              <a:solidFill>
                <a:schemeClr val="bg1"/>
              </a:solidFill>
              <a:latin typeface="BrownPro" panose="00010500010101010101" pitchFamily="50" charset="0"/>
              <a:cs typeface="Arial"/>
            </a:endParaRPr>
          </a:p>
        </p:txBody>
      </p:sp>
      <p:grpSp>
        <p:nvGrpSpPr>
          <p:cNvPr id="21" name="Group 20">
            <a:extLst>
              <a:ext uri="{FF2B5EF4-FFF2-40B4-BE49-F238E27FC236}">
                <a16:creationId xmlns="" xmlns:a16="http://schemas.microsoft.com/office/drawing/2014/main" id="{86E0CD49-7899-4658-80EB-DA427A4F10E6}"/>
              </a:ext>
            </a:extLst>
          </p:cNvPr>
          <p:cNvGrpSpPr/>
          <p:nvPr/>
        </p:nvGrpSpPr>
        <p:grpSpPr>
          <a:xfrm>
            <a:off x="189143" y="4032289"/>
            <a:ext cx="3130087" cy="3245925"/>
            <a:chOff x="189143" y="4032289"/>
            <a:chExt cx="3130087" cy="3245925"/>
          </a:xfrm>
        </p:grpSpPr>
        <p:sp>
          <p:nvSpPr>
            <p:cNvPr id="23" name="Oval 22">
              <a:extLst>
                <a:ext uri="{FF2B5EF4-FFF2-40B4-BE49-F238E27FC236}">
                  <a16:creationId xmlns="" xmlns:a16="http://schemas.microsoft.com/office/drawing/2014/main" id="{57C16E7C-7DB6-4839-9E8F-5B3EAFF9FC77}"/>
                </a:ext>
              </a:extLst>
            </p:cNvPr>
            <p:cNvSpPr/>
            <p:nvPr/>
          </p:nvSpPr>
          <p:spPr>
            <a:xfrm>
              <a:off x="2272790" y="5046785"/>
              <a:ext cx="1046440" cy="1038359"/>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6530526A-1D90-4781-BB53-F998D50ACE62}"/>
                </a:ext>
              </a:extLst>
            </p:cNvPr>
            <p:cNvSpPr/>
            <p:nvPr/>
          </p:nvSpPr>
          <p:spPr>
            <a:xfrm>
              <a:off x="1300772" y="5771799"/>
              <a:ext cx="1518139" cy="1506415"/>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 xmlns:a16="http://schemas.microsoft.com/office/drawing/2014/main" id="{E5605326-F98F-4BDF-9B6C-29CB1366308A}"/>
                </a:ext>
              </a:extLst>
            </p:cNvPr>
            <p:cNvSpPr/>
            <p:nvPr/>
          </p:nvSpPr>
          <p:spPr>
            <a:xfrm>
              <a:off x="189143" y="4032289"/>
              <a:ext cx="2374852" cy="2356513"/>
            </a:xfrm>
            <a:prstGeom prst="ellipse">
              <a:avLst/>
            </a:prstGeom>
            <a:solidFill>
              <a:srgbClr val="FF66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17">
              <a:extLst>
                <a:ext uri="{FF2B5EF4-FFF2-40B4-BE49-F238E27FC236}">
                  <a16:creationId xmlns="" xmlns:a16="http://schemas.microsoft.com/office/drawing/2014/main" id="{96C2C574-43D6-43B2-8DFA-31CD25018AE4}"/>
                </a:ext>
              </a:extLst>
            </p:cNvPr>
            <p:cNvSpPr txBox="1"/>
            <p:nvPr/>
          </p:nvSpPr>
          <p:spPr>
            <a:xfrm>
              <a:off x="668287" y="5029200"/>
              <a:ext cx="2455913" cy="374015"/>
            </a:xfrm>
            <a:prstGeom prst="rect">
              <a:avLst/>
            </a:prstGeom>
          </p:spPr>
          <p:txBody>
            <a:bodyPr vert="horz" wrap="square" lIns="0" tIns="0" rIns="0" bIns="0" rtlCol="0">
              <a:spAutoFit/>
            </a:bodyPr>
            <a:lstStyle/>
            <a:p>
              <a:pPr marL="12700">
                <a:lnSpc>
                  <a:spcPct val="100000"/>
                </a:lnSpc>
              </a:pPr>
              <a:r>
                <a:rPr lang="en-US" sz="2400" spc="-50" dirty="0">
                  <a:solidFill>
                    <a:schemeClr val="bg1"/>
                  </a:solidFill>
                  <a:latin typeface="BrownPro" panose="00010500010101010101" pitchFamily="50" charset="0"/>
                  <a:cs typeface="Arial"/>
                </a:rPr>
                <a:t>RESONATE</a:t>
              </a:r>
              <a:endParaRPr sz="2400" dirty="0">
                <a:solidFill>
                  <a:schemeClr val="bg1"/>
                </a:solidFill>
                <a:latin typeface="BrownPro" panose="00010500010101010101" pitchFamily="50" charset="0"/>
                <a:cs typeface="Arial"/>
              </a:endParaRPr>
            </a:p>
          </p:txBody>
        </p:sp>
      </p:grpSp>
      <p:sp>
        <p:nvSpPr>
          <p:cNvPr id="28" name="object 21">
            <a:extLst>
              <a:ext uri="{FF2B5EF4-FFF2-40B4-BE49-F238E27FC236}">
                <a16:creationId xmlns="" xmlns:a16="http://schemas.microsoft.com/office/drawing/2014/main" id="{1DEC29E0-AED5-4575-A66A-2887DCFCC228}"/>
              </a:ext>
            </a:extLst>
          </p:cNvPr>
          <p:cNvSpPr txBox="1"/>
          <p:nvPr/>
        </p:nvSpPr>
        <p:spPr>
          <a:xfrm>
            <a:off x="7086600" y="6172200"/>
            <a:ext cx="5133340" cy="2442079"/>
          </a:xfrm>
          <a:prstGeom prst="rect">
            <a:avLst/>
          </a:prstGeom>
        </p:spPr>
        <p:txBody>
          <a:bodyPr vert="horz" wrap="square" lIns="0" tIns="0" rIns="0" bIns="0" rtlCol="0">
            <a:spAutoFit/>
          </a:bodyPr>
          <a:lstStyle/>
          <a:p>
            <a:pPr marL="12700" marR="5080" indent="-635" algn="ctr">
              <a:lnSpc>
                <a:spcPct val="111100"/>
              </a:lnSpc>
            </a:pPr>
            <a:r>
              <a:rPr lang="en-US" sz="1600" b="1" spc="55" dirty="0">
                <a:solidFill>
                  <a:srgbClr val="FF6642"/>
                </a:solidFill>
                <a:latin typeface="BrownPro" panose="00010500010101010101" pitchFamily="50" charset="0"/>
                <a:cs typeface="Arial"/>
              </a:rPr>
              <a:t>“Across borders and beyond walls, from city centers to the last wilderness, humanity’s common ground is the landscape itself. Food, water, oxygen – everything that sustains us comes from and returns to the landscape. What we do to our landscapes we ultimately do to ourselves. The profession charged with designing this common ground is landscape architecture.”</a:t>
            </a:r>
            <a:endParaRPr sz="1600" b="1" dirty="0">
              <a:latin typeface="BrownPro" panose="00010500010101010101" pitchFamily="50" charset="0"/>
              <a:cs typeface="Arial"/>
            </a:endParaRPr>
          </a:p>
        </p:txBody>
      </p:sp>
      <p:pic>
        <p:nvPicPr>
          <p:cNvPr id="1026" name="Picture 2" descr="GGN">
            <a:extLst>
              <a:ext uri="{FF2B5EF4-FFF2-40B4-BE49-F238E27FC236}">
                <a16:creationId xmlns="" xmlns:a16="http://schemas.microsoft.com/office/drawing/2014/main" id="{2DBA7460-AF29-41C0-89B1-14C32AF9A8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77370" y="4535434"/>
            <a:ext cx="1419225" cy="506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GN-Jennifer-Guthrie">
            <a:extLst>
              <a:ext uri="{FF2B5EF4-FFF2-40B4-BE49-F238E27FC236}">
                <a16:creationId xmlns="" xmlns:a16="http://schemas.microsoft.com/office/drawing/2014/main" id="{75508891-346E-4F02-A98D-9E0B7E51DC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1121304"/>
            <a:ext cx="4762500" cy="3181350"/>
          </a:xfrm>
          <a:prstGeom prst="rect">
            <a:avLst/>
          </a:prstGeom>
          <a:noFill/>
          <a:extLst>
            <a:ext uri="{909E8E84-426E-40DD-AFC4-6F175D3DCCD1}">
              <a14:hiddenFill xmlns:a14="http://schemas.microsoft.com/office/drawing/2010/main">
                <a:solidFill>
                  <a:srgbClr val="FFFFFF"/>
                </a:solidFill>
              </a14:hiddenFill>
            </a:ext>
          </a:extLst>
        </p:spPr>
      </p:pic>
      <p:sp>
        <p:nvSpPr>
          <p:cNvPr id="30" name="object 21">
            <a:extLst>
              <a:ext uri="{FF2B5EF4-FFF2-40B4-BE49-F238E27FC236}">
                <a16:creationId xmlns="" xmlns:a16="http://schemas.microsoft.com/office/drawing/2014/main" id="{C043C916-467E-4BC1-B805-16E7EA5A71FC}"/>
              </a:ext>
            </a:extLst>
          </p:cNvPr>
          <p:cNvSpPr txBox="1"/>
          <p:nvPr/>
        </p:nvSpPr>
        <p:spPr>
          <a:xfrm>
            <a:off x="7772400" y="4561146"/>
            <a:ext cx="5133340" cy="492443"/>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FASLA, PLA </a:t>
            </a:r>
            <a:br>
              <a:rPr lang="en-US" sz="1600" cap="all" dirty="0">
                <a:solidFill>
                  <a:schemeClr val="bg1">
                    <a:lumMod val="75000"/>
                  </a:schemeClr>
                </a:solidFill>
                <a:latin typeface="ff-din-web"/>
              </a:rPr>
            </a:br>
            <a:r>
              <a:rPr lang="en-US" sz="1600" cap="all" dirty="0">
                <a:solidFill>
                  <a:schemeClr val="bg1">
                    <a:lumMod val="75000"/>
                  </a:schemeClr>
                </a:solidFill>
                <a:latin typeface="ff-din-web"/>
              </a:rPr>
              <a:t>FOUNDING PRINCIPAL</a:t>
            </a:r>
            <a:endParaRPr lang="en-US" sz="1600" b="0" i="0" cap="all" dirty="0">
              <a:solidFill>
                <a:schemeClr val="bg1">
                  <a:lumMod val="75000"/>
                </a:schemeClr>
              </a:solidFill>
              <a:effectLst/>
              <a:latin typeface="ff-din-web"/>
            </a:endParaRPr>
          </a:p>
        </p:txBody>
      </p:sp>
      <p:sp>
        <p:nvSpPr>
          <p:cNvPr id="19" name="object 21">
            <a:extLst>
              <a:ext uri="{FF2B5EF4-FFF2-40B4-BE49-F238E27FC236}">
                <a16:creationId xmlns="" xmlns:a16="http://schemas.microsoft.com/office/drawing/2014/main" id="{14D8B0E1-8DC7-423A-B554-AF7C119991B9}"/>
              </a:ext>
            </a:extLst>
          </p:cNvPr>
          <p:cNvSpPr txBox="1"/>
          <p:nvPr/>
        </p:nvSpPr>
        <p:spPr>
          <a:xfrm>
            <a:off x="7391400" y="744379"/>
            <a:ext cx="5133340" cy="246221"/>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Jennifer </a:t>
            </a:r>
            <a:r>
              <a:rPr lang="en-US" sz="1600" cap="all" dirty="0" err="1">
                <a:solidFill>
                  <a:schemeClr val="bg1">
                    <a:lumMod val="75000"/>
                  </a:schemeClr>
                </a:solidFill>
                <a:latin typeface="ff-din-web"/>
              </a:rPr>
              <a:t>guthrie</a:t>
            </a:r>
            <a:endParaRPr lang="en-US" sz="1600" b="0" i="0" cap="all" dirty="0">
              <a:solidFill>
                <a:schemeClr val="bg1">
                  <a:lumMod val="75000"/>
                </a:schemeClr>
              </a:solidFill>
              <a:effectLst/>
              <a:latin typeface="ff-din-web"/>
            </a:endParaRPr>
          </a:p>
        </p:txBody>
      </p:sp>
    </p:spTree>
    <p:extLst>
      <p:ext uri="{BB962C8B-B14F-4D97-AF65-F5344CB8AC3E}">
        <p14:creationId xmlns:p14="http://schemas.microsoft.com/office/powerpoint/2010/main" val="754336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17955" b="43917"/>
          <a:stretch/>
        </p:blipFill>
        <p:spPr>
          <a:xfrm>
            <a:off x="1066801" y="4086102"/>
            <a:ext cx="12780563" cy="2436509"/>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119" r="58421" b="40987"/>
          <a:stretch/>
        </p:blipFill>
        <p:spPr>
          <a:xfrm>
            <a:off x="1777505" y="1609906"/>
            <a:ext cx="5104153" cy="2325944"/>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t="59266" r="47613" b="21928"/>
          <a:stretch/>
        </p:blipFill>
        <p:spPr>
          <a:xfrm>
            <a:off x="1697438" y="6895341"/>
            <a:ext cx="7025758" cy="1261054"/>
          </a:xfrm>
          <a:prstGeom prst="rect">
            <a:avLst/>
          </a:prstGeom>
        </p:spPr>
      </p:pic>
    </p:spTree>
    <p:extLst>
      <p:ext uri="{BB962C8B-B14F-4D97-AF65-F5344CB8AC3E}">
        <p14:creationId xmlns:p14="http://schemas.microsoft.com/office/powerpoint/2010/main" val="2546417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630492"/>
            <a:ext cx="13411200" cy="67056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21119" r="58421" b="40987"/>
          <a:stretch/>
        </p:blipFill>
        <p:spPr>
          <a:xfrm>
            <a:off x="1777505" y="1609906"/>
            <a:ext cx="5104153" cy="2325944"/>
          </a:xfrm>
          <a:prstGeom prst="rect">
            <a:avLst/>
          </a:prstGeom>
        </p:spPr>
      </p:pic>
    </p:spTree>
    <p:extLst>
      <p:ext uri="{BB962C8B-B14F-4D97-AF65-F5344CB8AC3E}">
        <p14:creationId xmlns:p14="http://schemas.microsoft.com/office/powerpoint/2010/main" val="40021560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622895"/>
            <a:ext cx="13411200" cy="67056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21119" r="58421" b="40987"/>
          <a:stretch/>
        </p:blipFill>
        <p:spPr>
          <a:xfrm>
            <a:off x="1777505" y="1609906"/>
            <a:ext cx="5104153" cy="2325944"/>
          </a:xfrm>
          <a:prstGeom prst="rect">
            <a:avLst/>
          </a:prstGeom>
        </p:spPr>
      </p:pic>
    </p:spTree>
    <p:extLst>
      <p:ext uri="{BB962C8B-B14F-4D97-AF65-F5344CB8AC3E}">
        <p14:creationId xmlns:p14="http://schemas.microsoft.com/office/powerpoint/2010/main" val="4083323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772876"/>
            <a:ext cx="13411200" cy="67056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21119" r="58421" b="40987"/>
          <a:stretch/>
        </p:blipFill>
        <p:spPr>
          <a:xfrm>
            <a:off x="1777505" y="1609906"/>
            <a:ext cx="5104153" cy="2325944"/>
          </a:xfrm>
          <a:prstGeom prst="rect">
            <a:avLst/>
          </a:prstGeom>
        </p:spPr>
      </p:pic>
    </p:spTree>
    <p:extLst>
      <p:ext uri="{BB962C8B-B14F-4D97-AF65-F5344CB8AC3E}">
        <p14:creationId xmlns:p14="http://schemas.microsoft.com/office/powerpoint/2010/main" val="4239279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428820"/>
            <a:ext cx="13411200" cy="67056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21119" r="58421" b="40987"/>
          <a:stretch/>
        </p:blipFill>
        <p:spPr>
          <a:xfrm>
            <a:off x="1777505" y="1609906"/>
            <a:ext cx="5104153" cy="2325944"/>
          </a:xfrm>
          <a:prstGeom prst="rect">
            <a:avLst/>
          </a:prstGeom>
        </p:spPr>
      </p:pic>
    </p:spTree>
    <p:extLst>
      <p:ext uri="{BB962C8B-B14F-4D97-AF65-F5344CB8AC3E}">
        <p14:creationId xmlns:p14="http://schemas.microsoft.com/office/powerpoint/2010/main" val="26432069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860978"/>
            <a:ext cx="13411200" cy="67056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21119" r="58421" b="40987"/>
          <a:stretch/>
        </p:blipFill>
        <p:spPr>
          <a:xfrm>
            <a:off x="1777505" y="1609906"/>
            <a:ext cx="5104153" cy="2325944"/>
          </a:xfrm>
          <a:prstGeom prst="rect">
            <a:avLst/>
          </a:prstGeom>
        </p:spPr>
      </p:pic>
    </p:spTree>
    <p:extLst>
      <p:ext uri="{BB962C8B-B14F-4D97-AF65-F5344CB8AC3E}">
        <p14:creationId xmlns:p14="http://schemas.microsoft.com/office/powerpoint/2010/main" val="6198997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831607"/>
            <a:ext cx="13411200" cy="67056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21119" r="58421" b="40987"/>
          <a:stretch/>
        </p:blipFill>
        <p:spPr>
          <a:xfrm>
            <a:off x="1777505" y="1609906"/>
            <a:ext cx="5104153" cy="2325944"/>
          </a:xfrm>
          <a:prstGeom prst="rect">
            <a:avLst/>
          </a:prstGeom>
        </p:spPr>
      </p:pic>
    </p:spTree>
    <p:extLst>
      <p:ext uri="{BB962C8B-B14F-4D97-AF65-F5344CB8AC3E}">
        <p14:creationId xmlns:p14="http://schemas.microsoft.com/office/powerpoint/2010/main" val="3588856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51660"/>
          <a:stretch/>
        </p:blipFill>
        <p:spPr>
          <a:xfrm>
            <a:off x="1066800" y="2899873"/>
            <a:ext cx="13411200" cy="324150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21119" r="58421" b="40987"/>
          <a:stretch/>
        </p:blipFill>
        <p:spPr>
          <a:xfrm>
            <a:off x="1777505" y="1609906"/>
            <a:ext cx="5104153" cy="2325944"/>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50553" r="30225" b="32526"/>
          <a:stretch/>
        </p:blipFill>
        <p:spPr>
          <a:xfrm>
            <a:off x="1777507" y="6601764"/>
            <a:ext cx="9357703" cy="1134637"/>
          </a:xfrm>
          <a:prstGeom prst="rect">
            <a:avLst/>
          </a:prstGeom>
        </p:spPr>
      </p:pic>
    </p:spTree>
    <p:extLst>
      <p:ext uri="{BB962C8B-B14F-4D97-AF65-F5344CB8AC3E}">
        <p14:creationId xmlns:p14="http://schemas.microsoft.com/office/powerpoint/2010/main" val="15283644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0" indent="0">
              <a:buNone/>
            </a:pPr>
            <a:r>
              <a:rPr lang="en-US" dirty="0"/>
              <a:t>“The 32 declarations collected here are good to think with. Each has some wisdom that will help you form your own answers to the challenges the </a:t>
            </a:r>
            <a:r>
              <a:rPr lang="en-US" i="1" dirty="0"/>
              <a:t>New Landscape Declaration </a:t>
            </a:r>
            <a:r>
              <a:rPr lang="en-US" dirty="0"/>
              <a:t>presents.”</a:t>
            </a:r>
          </a:p>
          <a:p>
            <a:r>
              <a:rPr lang="en-US" dirty="0"/>
              <a:t>Includes: </a:t>
            </a:r>
          </a:p>
          <a:p>
            <a:pPr lvl="1"/>
            <a:r>
              <a:rPr lang="en-US" dirty="0"/>
              <a:t>LAF’s 1966 Declaration of Concern</a:t>
            </a:r>
          </a:p>
          <a:p>
            <a:pPr lvl="1"/>
            <a:r>
              <a:rPr lang="en-US" dirty="0"/>
              <a:t>32 “Declarations” by leading thinkers</a:t>
            </a:r>
          </a:p>
          <a:p>
            <a:pPr lvl="1"/>
            <a:r>
              <a:rPr lang="en-US" dirty="0"/>
              <a:t>Excerpts from panel discussions</a:t>
            </a:r>
          </a:p>
          <a:p>
            <a:pPr lvl="1"/>
            <a:r>
              <a:rPr lang="en-US" dirty="0"/>
              <a:t>New Landscape Declaration</a:t>
            </a:r>
          </a:p>
        </p:txBody>
      </p:sp>
      <p:sp>
        <p:nvSpPr>
          <p:cNvPr id="5" name="Rectangle 4"/>
          <p:cNvSpPr/>
          <p:nvPr/>
        </p:nvSpPr>
        <p:spPr>
          <a:xfrm>
            <a:off x="6703045" y="1256163"/>
            <a:ext cx="200595" cy="1005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sp>
        <p:nvSpPr>
          <p:cNvPr id="13" name="Title 12"/>
          <p:cNvSpPr>
            <a:spLocks noGrp="1"/>
          </p:cNvSpPr>
          <p:nvPr>
            <p:ph type="title"/>
          </p:nvPr>
        </p:nvSpPr>
        <p:spPr>
          <a:xfrm>
            <a:off x="6992527" y="1508240"/>
            <a:ext cx="7485474" cy="525168"/>
          </a:xfrm>
        </p:spPr>
        <p:txBody>
          <a:bodyPr/>
          <a:lstStyle/>
          <a:p>
            <a:r>
              <a:rPr lang="en-US" dirty="0"/>
              <a:t>DECLARATION BOOK</a:t>
            </a:r>
          </a:p>
        </p:txBody>
      </p:sp>
      <p:pic>
        <p:nvPicPr>
          <p:cNvPr id="1026" name="Picture 2" descr="C:\Users\hwhitlow\Desktop\NLD-book-slid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6798" y="1250594"/>
            <a:ext cx="5636244" cy="755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359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72367" y="1508250"/>
            <a:ext cx="7485474" cy="525168"/>
          </a:xfrm>
          <a:prstGeom prst="rect">
            <a:avLst/>
          </a:prstGeom>
        </p:spPr>
        <p:txBody>
          <a:bodyPr vert="horz" lIns="134092" tIns="67046" rIns="134092" bIns="67046" anchor="ctr"/>
          <a:lstStyle>
            <a:lvl1pPr marL="0" algn="l" defTabSz="457200" rtl="0" eaLnBrk="1" latinLnBrk="0" hangingPunct="1">
              <a:spcBef>
                <a:spcPct val="0"/>
              </a:spcBef>
              <a:buNone/>
              <a:defRPr lang="en-US" sz="1800" b="1" kern="1200" dirty="0">
                <a:solidFill>
                  <a:schemeClr val="bg1">
                    <a:lumMod val="50000"/>
                  </a:schemeClr>
                </a:solidFill>
                <a:latin typeface="+mn-lt"/>
                <a:ea typeface="+mn-ea"/>
                <a:cs typeface="+mn-cs"/>
              </a:defRPr>
            </a:lvl1pPr>
          </a:lstStyle>
          <a:p>
            <a:pPr defTabSz="894100"/>
            <a:r>
              <a:rPr lang="en-US" sz="2640" dirty="0">
                <a:solidFill>
                  <a:srgbClr val="000000">
                    <a:lumMod val="50000"/>
                    <a:lumOff val="50000"/>
                  </a:srgbClr>
                </a:solidFill>
                <a:latin typeface="Arial"/>
              </a:rPr>
              <a:t>DISCUSSION</a:t>
            </a:r>
          </a:p>
        </p:txBody>
      </p:sp>
      <p:sp>
        <p:nvSpPr>
          <p:cNvPr id="5" name="Rectangle 4"/>
          <p:cNvSpPr/>
          <p:nvPr/>
        </p:nvSpPr>
        <p:spPr>
          <a:xfrm>
            <a:off x="1066807" y="1257301"/>
            <a:ext cx="200595" cy="1005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34092" tIns="67046" rIns="134092" bIns="67046" rtlCol="0" anchor="ctr"/>
          <a:lstStyle/>
          <a:p>
            <a:pPr algn="ctr" defTabSz="893916"/>
            <a:endParaRPr lang="en-US" sz="2640" dirty="0">
              <a:solidFill>
                <a:prstClr val="white"/>
              </a:solidFill>
              <a:latin typeface="Arial"/>
            </a:endParaRPr>
          </a:p>
        </p:txBody>
      </p:sp>
      <p:sp>
        <p:nvSpPr>
          <p:cNvPr id="6" name="Rectangle 3"/>
          <p:cNvSpPr txBox="1">
            <a:spLocks noChangeArrowheads="1"/>
          </p:cNvSpPr>
          <p:nvPr/>
        </p:nvSpPr>
        <p:spPr>
          <a:xfrm>
            <a:off x="1356281" y="2449418"/>
            <a:ext cx="13121719" cy="4451296"/>
          </a:xfrm>
          <a:prstGeom prst="rect">
            <a:avLst/>
          </a:prstGeom>
        </p:spPr>
        <p:txBody>
          <a:bodyPr lIns="134092" tIns="67046" rIns="134092" bIns="67046" numCol="1"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02869" indent="-502869" defTabSz="670491">
              <a:spcBef>
                <a:spcPts val="1467"/>
              </a:spcBef>
              <a:buSzPct val="120000"/>
              <a:buFont typeface="Wingdings" charset="2"/>
              <a:buChar char="§"/>
            </a:pPr>
            <a:r>
              <a:rPr lang="en-US" sz="2200" dirty="0">
                <a:solidFill>
                  <a:srgbClr val="000000">
                    <a:lumMod val="65000"/>
                    <a:lumOff val="35000"/>
                  </a:srgbClr>
                </a:solidFill>
                <a:latin typeface="Arial"/>
              </a:rPr>
              <a:t>What do you think are the defining issues of our time?</a:t>
            </a:r>
          </a:p>
          <a:p>
            <a:pPr marL="502869" indent="-502869" defTabSz="670491">
              <a:spcBef>
                <a:spcPts val="1467"/>
              </a:spcBef>
              <a:buSzPct val="120000"/>
              <a:buFont typeface="Wingdings" charset="2"/>
              <a:buChar char="§"/>
            </a:pPr>
            <a:r>
              <a:rPr lang="en-US" sz="2200" dirty="0">
                <a:solidFill>
                  <a:srgbClr val="000000">
                    <a:lumMod val="65000"/>
                    <a:lumOff val="35000"/>
                  </a:srgbClr>
                </a:solidFill>
                <a:latin typeface="Arial"/>
              </a:rPr>
              <a:t>How does landscape architecture help solve these issues?</a:t>
            </a:r>
          </a:p>
          <a:p>
            <a:pPr marL="502869" indent="-502869" defTabSz="670491">
              <a:spcBef>
                <a:spcPts val="1467"/>
              </a:spcBef>
              <a:buSzPct val="120000"/>
              <a:buFont typeface="Wingdings" charset="2"/>
              <a:buChar char="§"/>
            </a:pPr>
            <a:r>
              <a:rPr lang="en-US" sz="2200" dirty="0">
                <a:solidFill>
                  <a:srgbClr val="000000">
                    <a:lumMod val="65000"/>
                    <a:lumOff val="35000"/>
                  </a:srgbClr>
                </a:solidFill>
                <a:latin typeface="Arial"/>
              </a:rPr>
              <a:t>How will you integrate these values into your work and organization?</a:t>
            </a:r>
          </a:p>
          <a:p>
            <a:pPr marL="1089621" lvl="1" indent="-502869" defTabSz="670491">
              <a:spcBef>
                <a:spcPts val="1467"/>
              </a:spcBef>
              <a:buSzPct val="120000"/>
              <a:buFont typeface="Wingdings" charset="2"/>
              <a:buChar char="§"/>
            </a:pPr>
            <a:r>
              <a:rPr lang="en-US" sz="1613" dirty="0">
                <a:solidFill>
                  <a:srgbClr val="000000">
                    <a:lumMod val="65000"/>
                    <a:lumOff val="35000"/>
                  </a:srgbClr>
                </a:solidFill>
                <a:latin typeface="Arial"/>
              </a:rPr>
              <a:t>Create places that serve the higher purpose of social and ecological justice for all peoples and species</a:t>
            </a:r>
          </a:p>
          <a:p>
            <a:pPr marL="1089621" lvl="1" indent="-502869" defTabSz="670491">
              <a:spcBef>
                <a:spcPts val="1467"/>
              </a:spcBef>
              <a:buSzPct val="120000"/>
              <a:buFont typeface="Wingdings" charset="2"/>
              <a:buChar char="§"/>
            </a:pPr>
            <a:r>
              <a:rPr lang="en-US" sz="1613" dirty="0">
                <a:solidFill>
                  <a:srgbClr val="000000">
                    <a:lumMod val="65000"/>
                    <a:lumOff val="35000"/>
                  </a:srgbClr>
                </a:solidFill>
                <a:latin typeface="Arial"/>
              </a:rPr>
              <a:t>Create places that nourish our deepest needs for communion with the natural world and with one another</a:t>
            </a:r>
          </a:p>
          <a:p>
            <a:pPr marL="1089621" lvl="1" indent="-502869" defTabSz="670491">
              <a:spcBef>
                <a:spcPts val="1467"/>
              </a:spcBef>
              <a:buSzPct val="120000"/>
              <a:buFont typeface="Wingdings" charset="2"/>
              <a:buChar char="§"/>
            </a:pPr>
            <a:r>
              <a:rPr lang="en-US" sz="1613" dirty="0">
                <a:solidFill>
                  <a:srgbClr val="000000">
                    <a:lumMod val="65000"/>
                    <a:lumOff val="35000"/>
                  </a:srgbClr>
                </a:solidFill>
                <a:latin typeface="Arial"/>
              </a:rPr>
              <a:t>Serve the health and well-being of all </a:t>
            </a:r>
            <a:r>
              <a:rPr lang="en-US" sz="1613" dirty="0" smtClean="0">
                <a:solidFill>
                  <a:srgbClr val="000000">
                    <a:lumMod val="65000"/>
                    <a:lumOff val="35000"/>
                  </a:srgbClr>
                </a:solidFill>
                <a:latin typeface="Arial"/>
              </a:rPr>
              <a:t>communities</a:t>
            </a:r>
            <a:endParaRPr lang="en-US" sz="1613" dirty="0">
              <a:solidFill>
                <a:srgbClr val="000000">
                  <a:lumMod val="65000"/>
                  <a:lumOff val="35000"/>
                </a:srgbClr>
              </a:solidFill>
              <a:latin typeface="Arial"/>
            </a:endParaRPr>
          </a:p>
          <a:p>
            <a:pPr marL="670575" indent="-670575" defTabSz="894100">
              <a:spcBef>
                <a:spcPts val="1467"/>
              </a:spcBef>
              <a:buSzPct val="120000"/>
              <a:buFont typeface="Wingdings" charset="2"/>
              <a:buChar char="§"/>
            </a:pPr>
            <a:endParaRPr lang="en-US" sz="2200" dirty="0">
              <a:solidFill>
                <a:srgbClr val="000000">
                  <a:lumMod val="65000"/>
                  <a:lumOff val="35000"/>
                </a:srgbClr>
              </a:solidFill>
              <a:latin typeface="Arial"/>
            </a:endParaRPr>
          </a:p>
        </p:txBody>
      </p:sp>
      <p:sp>
        <p:nvSpPr>
          <p:cNvPr id="10" name="Rectangle 9"/>
          <p:cNvSpPr/>
          <p:nvPr/>
        </p:nvSpPr>
        <p:spPr>
          <a:xfrm>
            <a:off x="1066800" y="6714436"/>
            <a:ext cx="13411200" cy="2086666"/>
          </a:xfrm>
          <a:prstGeom prst="rect">
            <a:avLst/>
          </a:prstGeom>
          <a:solidFill>
            <a:srgbClr val="7F7F7F"/>
          </a:solid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0575"/>
            <a:endParaRPr lang="en-US" sz="2640" dirty="0">
              <a:solidFill>
                <a:srgbClr val="7F7F7F"/>
              </a:solidFill>
              <a:latin typeface="Arial"/>
            </a:endParaRPr>
          </a:p>
        </p:txBody>
      </p:sp>
      <p:sp>
        <p:nvSpPr>
          <p:cNvPr id="11" name="Rectangle 10"/>
          <p:cNvSpPr/>
          <p:nvPr/>
        </p:nvSpPr>
        <p:spPr>
          <a:xfrm>
            <a:off x="1453577" y="6816647"/>
            <a:ext cx="12735162" cy="1898084"/>
          </a:xfrm>
          <a:prstGeom prst="rect">
            <a:avLst/>
          </a:prstGeom>
        </p:spPr>
        <p:txBody>
          <a:bodyPr wrap="square">
            <a:spAutoFit/>
          </a:bodyPr>
          <a:lstStyle/>
          <a:p>
            <a:pPr defTabSz="670575"/>
            <a:r>
              <a:rPr lang="en-US" sz="5133" dirty="0">
                <a:solidFill>
                  <a:prstClr val="white"/>
                </a:solidFill>
                <a:latin typeface="Arial"/>
              </a:rPr>
              <a:t>How can </a:t>
            </a:r>
            <a:r>
              <a:rPr lang="en-US" sz="5867" b="1" dirty="0">
                <a:solidFill>
                  <a:srgbClr val="DDB428"/>
                </a:solidFill>
                <a:latin typeface="Arial"/>
              </a:rPr>
              <a:t>LANDSCAPE ARCHITECTS </a:t>
            </a:r>
            <a:r>
              <a:rPr lang="en-US" sz="5133" dirty="0">
                <a:solidFill>
                  <a:prstClr val="white"/>
                </a:solidFill>
                <a:latin typeface="Arial"/>
              </a:rPr>
              <a:t>make their </a:t>
            </a:r>
            <a:r>
              <a:rPr lang="en-US" sz="5867" b="1" dirty="0">
                <a:solidFill>
                  <a:srgbClr val="DDB428"/>
                </a:solidFill>
                <a:latin typeface="Arial"/>
              </a:rPr>
              <a:t>VITAL CONTRIBUTION?</a:t>
            </a:r>
          </a:p>
        </p:txBody>
      </p:sp>
    </p:spTree>
    <p:extLst>
      <p:ext uri="{BB962C8B-B14F-4D97-AF65-F5344CB8AC3E}">
        <p14:creationId xmlns:p14="http://schemas.microsoft.com/office/powerpoint/2010/main" val="4002371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AFl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1618" y="1693322"/>
            <a:ext cx="1735646" cy="24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p:nvPr>
        </p:nvSpPr>
        <p:spPr>
          <a:xfrm>
            <a:off x="3778370" y="2522258"/>
            <a:ext cx="9250758" cy="525168"/>
          </a:xfrm>
        </p:spPr>
        <p:txBody>
          <a:bodyPr/>
          <a:lstStyle/>
          <a:p>
            <a:r>
              <a:rPr lang="en-US" sz="2933" dirty="0"/>
              <a:t>LANDSCAPE ARCHITECTURE FOUNDATION</a:t>
            </a:r>
          </a:p>
        </p:txBody>
      </p:sp>
    </p:spTree>
    <p:extLst>
      <p:ext uri="{BB962C8B-B14F-4D97-AF65-F5344CB8AC3E}">
        <p14:creationId xmlns:p14="http://schemas.microsoft.com/office/powerpoint/2010/main" val="661859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s://static1.squarespace.com/static/55ee1cffe4b01232c29effbe/t/570443ec45bf21f7ce29c1d3/1459897336898/?format=500w">
            <a:extLst>
              <a:ext uri="{FF2B5EF4-FFF2-40B4-BE49-F238E27FC236}">
                <a16:creationId xmlns="" xmlns:a16="http://schemas.microsoft.com/office/drawing/2014/main" id="{977EB28F-8223-4743-9AEA-EE821F5E22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91400" y="1209309"/>
            <a:ext cx="4762500" cy="3095625"/>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a:latin typeface="Arial"/>
              <a:cs typeface="Arial"/>
            </a:endParaRPr>
          </a:p>
        </p:txBody>
      </p:sp>
      <p:sp>
        <p:nvSpPr>
          <p:cNvPr id="16" name="object 22">
            <a:extLst>
              <a:ext uri="{FF2B5EF4-FFF2-40B4-BE49-F238E27FC236}">
                <a16:creationId xmlns="" xmlns:a16="http://schemas.microsoft.com/office/drawing/2014/main" id="{746D2493-6FAC-4CAC-B894-1C8E4CDA70B6}"/>
              </a:ext>
            </a:extLst>
          </p:cNvPr>
          <p:cNvSpPr txBox="1"/>
          <p:nvPr/>
        </p:nvSpPr>
        <p:spPr>
          <a:xfrm>
            <a:off x="9296400" y="6255603"/>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VOLUNTEERISM</a:t>
            </a:r>
            <a:endParaRPr sz="5400" b="1" dirty="0">
              <a:solidFill>
                <a:schemeClr val="bg1"/>
              </a:solidFill>
              <a:latin typeface="BrownPro" panose="00010500010101010101" pitchFamily="50" charset="0"/>
              <a:cs typeface="Arial"/>
            </a:endParaRPr>
          </a:p>
        </p:txBody>
      </p:sp>
      <p:grpSp>
        <p:nvGrpSpPr>
          <p:cNvPr id="21" name="Group 20">
            <a:extLst>
              <a:ext uri="{FF2B5EF4-FFF2-40B4-BE49-F238E27FC236}">
                <a16:creationId xmlns="" xmlns:a16="http://schemas.microsoft.com/office/drawing/2014/main" id="{86E0CD49-7899-4658-80EB-DA427A4F10E6}"/>
              </a:ext>
            </a:extLst>
          </p:cNvPr>
          <p:cNvGrpSpPr/>
          <p:nvPr/>
        </p:nvGrpSpPr>
        <p:grpSpPr>
          <a:xfrm>
            <a:off x="189143" y="4032289"/>
            <a:ext cx="3130087" cy="3245925"/>
            <a:chOff x="189143" y="4032289"/>
            <a:chExt cx="3130087" cy="3245925"/>
          </a:xfrm>
        </p:grpSpPr>
        <p:sp>
          <p:nvSpPr>
            <p:cNvPr id="23" name="Oval 22">
              <a:extLst>
                <a:ext uri="{FF2B5EF4-FFF2-40B4-BE49-F238E27FC236}">
                  <a16:creationId xmlns="" xmlns:a16="http://schemas.microsoft.com/office/drawing/2014/main" id="{57C16E7C-7DB6-4839-9E8F-5B3EAFF9FC77}"/>
                </a:ext>
              </a:extLst>
            </p:cNvPr>
            <p:cNvSpPr/>
            <p:nvPr/>
          </p:nvSpPr>
          <p:spPr>
            <a:xfrm>
              <a:off x="2272790" y="5046785"/>
              <a:ext cx="1046440" cy="1038359"/>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6530526A-1D90-4781-BB53-F998D50ACE62}"/>
                </a:ext>
              </a:extLst>
            </p:cNvPr>
            <p:cNvSpPr/>
            <p:nvPr/>
          </p:nvSpPr>
          <p:spPr>
            <a:xfrm>
              <a:off x="1300772" y="5771799"/>
              <a:ext cx="1518139" cy="1506415"/>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 xmlns:a16="http://schemas.microsoft.com/office/drawing/2014/main" id="{E5605326-F98F-4BDF-9B6C-29CB1366308A}"/>
                </a:ext>
              </a:extLst>
            </p:cNvPr>
            <p:cNvSpPr/>
            <p:nvPr/>
          </p:nvSpPr>
          <p:spPr>
            <a:xfrm>
              <a:off x="189143" y="4032289"/>
              <a:ext cx="2374852" cy="2356513"/>
            </a:xfrm>
            <a:prstGeom prst="ellipse">
              <a:avLst/>
            </a:prstGeom>
            <a:solidFill>
              <a:srgbClr val="FF66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17">
              <a:extLst>
                <a:ext uri="{FF2B5EF4-FFF2-40B4-BE49-F238E27FC236}">
                  <a16:creationId xmlns="" xmlns:a16="http://schemas.microsoft.com/office/drawing/2014/main" id="{96C2C574-43D6-43B2-8DFA-31CD25018AE4}"/>
                </a:ext>
              </a:extLst>
            </p:cNvPr>
            <p:cNvSpPr txBox="1"/>
            <p:nvPr/>
          </p:nvSpPr>
          <p:spPr>
            <a:xfrm>
              <a:off x="668287" y="5029200"/>
              <a:ext cx="2455913" cy="374015"/>
            </a:xfrm>
            <a:prstGeom prst="rect">
              <a:avLst/>
            </a:prstGeom>
          </p:spPr>
          <p:txBody>
            <a:bodyPr vert="horz" wrap="square" lIns="0" tIns="0" rIns="0" bIns="0" rtlCol="0">
              <a:spAutoFit/>
            </a:bodyPr>
            <a:lstStyle/>
            <a:p>
              <a:pPr marL="12700">
                <a:lnSpc>
                  <a:spcPct val="100000"/>
                </a:lnSpc>
              </a:pPr>
              <a:r>
                <a:rPr lang="en-US" sz="2400" spc="-50" dirty="0">
                  <a:solidFill>
                    <a:schemeClr val="bg1"/>
                  </a:solidFill>
                  <a:latin typeface="BrownPro" panose="00010500010101010101" pitchFamily="50" charset="0"/>
                  <a:cs typeface="Arial"/>
                </a:rPr>
                <a:t>RESONATE</a:t>
              </a:r>
              <a:endParaRPr sz="2400" dirty="0">
                <a:solidFill>
                  <a:schemeClr val="bg1"/>
                </a:solidFill>
                <a:latin typeface="BrownPro" panose="00010500010101010101" pitchFamily="50" charset="0"/>
                <a:cs typeface="Arial"/>
              </a:endParaRPr>
            </a:p>
          </p:txBody>
        </p:sp>
      </p:grpSp>
      <p:sp>
        <p:nvSpPr>
          <p:cNvPr id="28" name="object 21">
            <a:extLst>
              <a:ext uri="{FF2B5EF4-FFF2-40B4-BE49-F238E27FC236}">
                <a16:creationId xmlns="" xmlns:a16="http://schemas.microsoft.com/office/drawing/2014/main" id="{1DEC29E0-AED5-4575-A66A-2887DCFCC228}"/>
              </a:ext>
            </a:extLst>
          </p:cNvPr>
          <p:cNvSpPr txBox="1"/>
          <p:nvPr/>
        </p:nvSpPr>
        <p:spPr>
          <a:xfrm>
            <a:off x="7162800" y="6085144"/>
            <a:ext cx="5133340" cy="2715359"/>
          </a:xfrm>
          <a:prstGeom prst="rect">
            <a:avLst/>
          </a:prstGeom>
        </p:spPr>
        <p:txBody>
          <a:bodyPr vert="horz" wrap="square" lIns="0" tIns="0" rIns="0" bIns="0" rtlCol="0">
            <a:spAutoFit/>
          </a:bodyPr>
          <a:lstStyle/>
          <a:p>
            <a:pPr marL="12700" marR="5080" indent="-635" algn="ctr">
              <a:lnSpc>
                <a:spcPct val="111100"/>
              </a:lnSpc>
            </a:pPr>
            <a:r>
              <a:rPr lang="en-US" sz="1600" b="1" spc="55" dirty="0">
                <a:solidFill>
                  <a:srgbClr val="FF6642"/>
                </a:solidFill>
                <a:latin typeface="BrownPro" panose="00010500010101010101" pitchFamily="50" charset="0"/>
                <a:cs typeface="Arial"/>
              </a:rPr>
              <a:t>“After centuries of mistakenly believing we could exploit nature without consequence, we have now entered an age of extreme climate change marked by rising seas, resource depletion, desertification and unprecedented rates of species extinction. Set against the global phenomena of accelerating consumption, urbanization and inequity, these influences disproportionately affect the poor and will impact everyone, everywhere.”</a:t>
            </a:r>
            <a:endParaRPr sz="1600" b="1" dirty="0">
              <a:latin typeface="BrownPro" panose="00010500010101010101" pitchFamily="50" charset="0"/>
              <a:cs typeface="Arial"/>
            </a:endParaRPr>
          </a:p>
        </p:txBody>
      </p:sp>
      <p:pic>
        <p:nvPicPr>
          <p:cNvPr id="1026" name="Picture 2" descr="GGN">
            <a:extLst>
              <a:ext uri="{FF2B5EF4-FFF2-40B4-BE49-F238E27FC236}">
                <a16:creationId xmlns="" xmlns:a16="http://schemas.microsoft.com/office/drawing/2014/main" id="{2DBA7460-AF29-41C0-89B1-14C32AF9A8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7370" y="4535434"/>
            <a:ext cx="1419225" cy="506866"/>
          </a:xfrm>
          <a:prstGeom prst="rect">
            <a:avLst/>
          </a:prstGeom>
          <a:noFill/>
          <a:extLst>
            <a:ext uri="{909E8E84-426E-40DD-AFC4-6F175D3DCCD1}">
              <a14:hiddenFill xmlns:a14="http://schemas.microsoft.com/office/drawing/2010/main">
                <a:solidFill>
                  <a:srgbClr val="FFFFFF"/>
                </a:solidFill>
              </a14:hiddenFill>
            </a:ext>
          </a:extLst>
        </p:spPr>
      </p:pic>
      <p:sp>
        <p:nvSpPr>
          <p:cNvPr id="30" name="object 21">
            <a:extLst>
              <a:ext uri="{FF2B5EF4-FFF2-40B4-BE49-F238E27FC236}">
                <a16:creationId xmlns="" xmlns:a16="http://schemas.microsoft.com/office/drawing/2014/main" id="{C043C916-467E-4BC1-B805-16E7EA5A71FC}"/>
              </a:ext>
            </a:extLst>
          </p:cNvPr>
          <p:cNvSpPr txBox="1"/>
          <p:nvPr/>
        </p:nvSpPr>
        <p:spPr>
          <a:xfrm>
            <a:off x="7772400" y="4561146"/>
            <a:ext cx="5133340" cy="492443"/>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ASLA, LEED AP</a:t>
            </a:r>
          </a:p>
          <a:p>
            <a:pPr algn="ctr"/>
            <a:r>
              <a:rPr lang="en-US" sz="1600" cap="all" dirty="0">
                <a:solidFill>
                  <a:schemeClr val="bg1">
                    <a:lumMod val="75000"/>
                  </a:schemeClr>
                </a:solidFill>
                <a:latin typeface="ff-din-web"/>
              </a:rPr>
              <a:t>PRINCIPAL</a:t>
            </a:r>
            <a:endParaRPr lang="en-US" sz="1600" b="0" i="0" cap="all" dirty="0">
              <a:solidFill>
                <a:schemeClr val="bg1">
                  <a:lumMod val="75000"/>
                </a:schemeClr>
              </a:solidFill>
              <a:effectLst/>
              <a:latin typeface="ff-din-web"/>
            </a:endParaRPr>
          </a:p>
        </p:txBody>
      </p:sp>
      <p:sp>
        <p:nvSpPr>
          <p:cNvPr id="17" name="object 21">
            <a:extLst>
              <a:ext uri="{FF2B5EF4-FFF2-40B4-BE49-F238E27FC236}">
                <a16:creationId xmlns="" xmlns:a16="http://schemas.microsoft.com/office/drawing/2014/main" id="{1198A4D2-4105-4AC0-896A-EC43EF0790D9}"/>
              </a:ext>
            </a:extLst>
          </p:cNvPr>
          <p:cNvSpPr txBox="1"/>
          <p:nvPr/>
        </p:nvSpPr>
        <p:spPr>
          <a:xfrm>
            <a:off x="7391400" y="744379"/>
            <a:ext cx="5133340" cy="246221"/>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David </a:t>
            </a:r>
            <a:r>
              <a:rPr lang="en-US" sz="1600" cap="all" dirty="0" err="1">
                <a:solidFill>
                  <a:schemeClr val="bg1">
                    <a:lumMod val="75000"/>
                  </a:schemeClr>
                </a:solidFill>
                <a:latin typeface="ff-din-web"/>
              </a:rPr>
              <a:t>malda</a:t>
            </a:r>
            <a:endParaRPr lang="en-US" sz="1600" b="0" i="0" cap="all" dirty="0">
              <a:solidFill>
                <a:schemeClr val="bg1">
                  <a:lumMod val="75000"/>
                </a:schemeClr>
              </a:solidFill>
              <a:effectLst/>
              <a:latin typeface="ff-din-web"/>
            </a:endParaRPr>
          </a:p>
        </p:txBody>
      </p:sp>
    </p:spTree>
    <p:extLst>
      <p:ext uri="{BB962C8B-B14F-4D97-AF65-F5344CB8AC3E}">
        <p14:creationId xmlns:p14="http://schemas.microsoft.com/office/powerpoint/2010/main" val="2700629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9CA67D3-D044-4A32-B2E0-A074F15020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57737"/>
            <a:ext cx="15544800" cy="10631996"/>
          </a:xfrm>
          <a:prstGeom prst="rect">
            <a:avLst/>
          </a:prstGeom>
        </p:spPr>
      </p:pic>
      <p:sp>
        <p:nvSpPr>
          <p:cNvPr id="3" name="Title 1">
            <a:extLst>
              <a:ext uri="{FF2B5EF4-FFF2-40B4-BE49-F238E27FC236}">
                <a16:creationId xmlns="" xmlns:a16="http://schemas.microsoft.com/office/drawing/2014/main" id="{B3FED8B8-D8A2-4EE2-B4A4-F9FB4B809B98}"/>
              </a:ext>
            </a:extLst>
          </p:cNvPr>
          <p:cNvSpPr txBox="1">
            <a:spLocks/>
          </p:cNvSpPr>
          <p:nvPr/>
        </p:nvSpPr>
        <p:spPr>
          <a:xfrm>
            <a:off x="1803596" y="7359520"/>
            <a:ext cx="11658600" cy="3044190"/>
          </a:xfrm>
          <a:prstGeom prst="rect">
            <a:avLst/>
          </a:prstGeom>
        </p:spPr>
        <p:txBody>
          <a:bodyPr vert="horz" lIns="116586" tIns="58293" rIns="116586" bIns="58293"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165860"/>
            <a:r>
              <a:rPr lang="en-US" sz="5610" dirty="0">
                <a:solidFill>
                  <a:prstClr val="black"/>
                </a:solidFill>
                <a:latin typeface="Clarendon Text Pro" panose="02040602050403020204" pitchFamily="18" charset="0"/>
                <a:cs typeface="Arial" panose="020B0604020202020204" pitchFamily="34" charset="0"/>
              </a:rPr>
              <a:t>the where and the why</a:t>
            </a:r>
          </a:p>
        </p:txBody>
      </p:sp>
    </p:spTree>
    <p:extLst>
      <p:ext uri="{BB962C8B-B14F-4D97-AF65-F5344CB8AC3E}">
        <p14:creationId xmlns:p14="http://schemas.microsoft.com/office/powerpoint/2010/main" val="2368271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FDF56A-858D-43A1-A70D-F6C2CE2682D7}"/>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62274BCF-66D6-4FBB-BCB2-BB4B4C209763}"/>
              </a:ext>
            </a:extLst>
          </p:cNvPr>
          <p:cNvSpPr>
            <a:spLocks noGrp="1"/>
          </p:cNvSpPr>
          <p:nvPr>
            <p:ph idx="1"/>
          </p:nvPr>
        </p:nvSpPr>
        <p:spPr/>
        <p:txBody>
          <a:bodyPr/>
          <a:lstStyle/>
          <a:p>
            <a:endParaRPr lang="en-US"/>
          </a:p>
        </p:txBody>
      </p:sp>
      <p:pic>
        <p:nvPicPr>
          <p:cNvPr id="2050" name="Picture 2" descr="Image result for seattle bird's eye">
            <a:extLst>
              <a:ext uri="{FF2B5EF4-FFF2-40B4-BE49-F238E27FC236}">
                <a16:creationId xmlns="" xmlns:a16="http://schemas.microsoft.com/office/drawing/2014/main" id="{D80374C1-5399-4B5F-8ED1-0A7D880F6F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657225"/>
            <a:ext cx="16655143" cy="874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321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328749592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1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73980254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seattle regrades">
            <a:extLst>
              <a:ext uri="{FF2B5EF4-FFF2-40B4-BE49-F238E27FC236}">
                <a16:creationId xmlns="" xmlns:a16="http://schemas.microsoft.com/office/drawing/2014/main" id="{A9CD7FDD-D0E7-4708-B854-77806FD039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954639"/>
            <a:ext cx="15596408" cy="814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958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1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237599391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1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332349207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1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327483663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1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151308698"/>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LAFl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1618" y="1693322"/>
            <a:ext cx="1735646" cy="24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2"/>
          <p:cNvSpPr>
            <a:spLocks noGrp="1"/>
          </p:cNvSpPr>
          <p:nvPr>
            <p:ph type="title"/>
          </p:nvPr>
        </p:nvSpPr>
        <p:spPr>
          <a:xfrm>
            <a:off x="3778370" y="2522258"/>
            <a:ext cx="9250758" cy="525168"/>
          </a:xfrm>
        </p:spPr>
        <p:txBody>
          <a:bodyPr/>
          <a:lstStyle/>
          <a:p>
            <a:r>
              <a:rPr lang="en-US" sz="2933" dirty="0"/>
              <a:t>LANDSCAPE ARCHITECTURE FOUNDATION</a:t>
            </a:r>
          </a:p>
        </p:txBody>
      </p:sp>
      <p:sp>
        <p:nvSpPr>
          <p:cNvPr id="11" name="Content Placeholder 2"/>
          <p:cNvSpPr>
            <a:spLocks noGrp="1"/>
          </p:cNvSpPr>
          <p:nvPr>
            <p:ph sz="quarter" idx="10"/>
          </p:nvPr>
        </p:nvSpPr>
        <p:spPr>
          <a:xfrm>
            <a:off x="4353699" y="949708"/>
            <a:ext cx="8776766" cy="5638704"/>
          </a:xfrm>
        </p:spPr>
        <p:txBody>
          <a:bodyPr/>
          <a:lstStyle/>
          <a:p>
            <a:endParaRPr lang="en-US" sz="2347" dirty="0"/>
          </a:p>
          <a:p>
            <a:r>
              <a:rPr lang="en-US" sz="2347" dirty="0"/>
              <a:t>Founded in 1966</a:t>
            </a:r>
          </a:p>
          <a:p>
            <a:r>
              <a:rPr lang="en-US" sz="2347" dirty="0"/>
              <a:t>Mission to support the preservation, improvement and enhancement of the environment.</a:t>
            </a:r>
          </a:p>
        </p:txBody>
      </p:sp>
    </p:spTree>
    <p:extLst>
      <p:ext uri="{BB962C8B-B14F-4D97-AF65-F5344CB8AC3E}">
        <p14:creationId xmlns:p14="http://schemas.microsoft.com/office/powerpoint/2010/main" val="4184571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FABC7B1-EE16-4BDD-9920-532C90403B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8915" y="573950"/>
            <a:ext cx="6506956" cy="8743950"/>
          </a:xfrm>
          <a:prstGeom prst="rect">
            <a:avLst/>
          </a:prstGeom>
        </p:spPr>
      </p:pic>
      <p:pic>
        <p:nvPicPr>
          <p:cNvPr id="5" name="Picture 4">
            <a:extLst>
              <a:ext uri="{FF2B5EF4-FFF2-40B4-BE49-F238E27FC236}">
                <a16:creationId xmlns="" xmlns:a16="http://schemas.microsoft.com/office/drawing/2014/main" id="{C3469384-E53B-455A-BECE-85085F3288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173" y="573950"/>
            <a:ext cx="6856714" cy="8743950"/>
          </a:xfrm>
          <a:prstGeom prst="rect">
            <a:avLst/>
          </a:prstGeom>
        </p:spPr>
      </p:pic>
    </p:spTree>
    <p:extLst>
      <p:ext uri="{BB962C8B-B14F-4D97-AF65-F5344CB8AC3E}">
        <p14:creationId xmlns:p14="http://schemas.microsoft.com/office/powerpoint/2010/main" val="3085827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1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368205423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1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153526198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1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2972930508"/>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40327_Malda2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943100" y="657225"/>
            <a:ext cx="11658600" cy="8743950"/>
          </a:xfrm>
          <a:prstGeom prst="rect">
            <a:avLst/>
          </a:prstGeom>
          <a:noFill/>
          <a:ln>
            <a:noFill/>
          </a:ln>
        </p:spPr>
      </p:pic>
    </p:spTree>
    <p:extLst>
      <p:ext uri="{BB962C8B-B14F-4D97-AF65-F5344CB8AC3E}">
        <p14:creationId xmlns:p14="http://schemas.microsoft.com/office/powerpoint/2010/main" val="361125213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590442-6D2C-4C1D-92E0-D4C7A55BF7DB}"/>
              </a:ext>
            </a:extLst>
          </p:cNvPr>
          <p:cNvSpPr>
            <a:spLocks noGrp="1"/>
          </p:cNvSpPr>
          <p:nvPr>
            <p:ph type="title"/>
          </p:nvPr>
        </p:nvSpPr>
        <p:spPr/>
        <p:txBody>
          <a:bodyPr/>
          <a:lstStyle/>
          <a:p>
            <a:endParaRPr lang="en-US"/>
          </a:p>
        </p:txBody>
      </p:sp>
      <p:pic>
        <p:nvPicPr>
          <p:cNvPr id="7" name="Picture 6">
            <a:extLst>
              <a:ext uri="{FF2B5EF4-FFF2-40B4-BE49-F238E27FC236}">
                <a16:creationId xmlns="" xmlns:a16="http://schemas.microsoft.com/office/drawing/2014/main" id="{16BCA873-044E-400F-BF83-E1D41B15FA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3070" y="793767"/>
            <a:ext cx="6856714" cy="8743950"/>
          </a:xfrm>
          <a:prstGeom prst="rect">
            <a:avLst/>
          </a:prstGeom>
        </p:spPr>
      </p:pic>
      <p:sp>
        <p:nvSpPr>
          <p:cNvPr id="3" name="Content Placeholder 2">
            <a:extLst>
              <a:ext uri="{FF2B5EF4-FFF2-40B4-BE49-F238E27FC236}">
                <a16:creationId xmlns="" xmlns:a16="http://schemas.microsoft.com/office/drawing/2014/main" id="{40ED8C43-4293-4EDE-B21B-6836850FD4C0}"/>
              </a:ext>
            </a:extLst>
          </p:cNvPr>
          <p:cNvSpPr>
            <a:spLocks noGrp="1"/>
          </p:cNvSpPr>
          <p:nvPr>
            <p:ph idx="1"/>
          </p:nvPr>
        </p:nvSpPr>
        <p:spPr/>
        <p:txBody>
          <a:bodyPr/>
          <a:lstStyle/>
          <a:p>
            <a:endParaRPr lang="en-US"/>
          </a:p>
        </p:txBody>
      </p:sp>
      <p:pic>
        <p:nvPicPr>
          <p:cNvPr id="6" name="Picture 5" descr="140327_Malda10">
            <a:extLst>
              <a:ext uri="{FF2B5EF4-FFF2-40B4-BE49-F238E27FC236}">
                <a16:creationId xmlns="" xmlns:a16="http://schemas.microsoft.com/office/drawing/2014/main" id="{DF8A5952-2352-4C48-973C-4AE821DC51E1}"/>
              </a:ext>
            </a:extLst>
          </p:cNvPr>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896205" y="-127946"/>
            <a:ext cx="13752390" cy="10314292"/>
          </a:xfrm>
          <a:prstGeom prst="rect">
            <a:avLst/>
          </a:prstGeom>
          <a:noFill/>
          <a:ln>
            <a:noFill/>
          </a:ln>
        </p:spPr>
      </p:pic>
    </p:spTree>
    <p:extLst>
      <p:ext uri="{BB962C8B-B14F-4D97-AF65-F5344CB8AC3E}">
        <p14:creationId xmlns:p14="http://schemas.microsoft.com/office/powerpoint/2010/main" val="3822959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BE4F1383-9E79-43B8-BA1F-3C6BB4C07C9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054155" y="508415"/>
            <a:ext cx="9436490" cy="9400297"/>
          </a:xfrm>
        </p:spPr>
      </p:pic>
    </p:spTree>
    <p:extLst>
      <p:ext uri="{BB962C8B-B14F-4D97-AF65-F5344CB8AC3E}">
        <p14:creationId xmlns:p14="http://schemas.microsoft.com/office/powerpoint/2010/main" val="33800062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9CA67D3-D044-4A32-B2E0-A074F15020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7998"/>
            <a:ext cx="15544800" cy="10631996"/>
          </a:xfrm>
          <a:prstGeom prst="rect">
            <a:avLst/>
          </a:prstGeom>
        </p:spPr>
      </p:pic>
    </p:spTree>
    <p:extLst>
      <p:ext uri="{BB962C8B-B14F-4D97-AF65-F5344CB8AC3E}">
        <p14:creationId xmlns:p14="http://schemas.microsoft.com/office/powerpoint/2010/main" val="4688511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a:latin typeface="Arial"/>
              <a:cs typeface="Arial"/>
            </a:endParaRPr>
          </a:p>
        </p:txBody>
      </p:sp>
      <p:sp>
        <p:nvSpPr>
          <p:cNvPr id="16" name="object 22">
            <a:extLst>
              <a:ext uri="{FF2B5EF4-FFF2-40B4-BE49-F238E27FC236}">
                <a16:creationId xmlns="" xmlns:a16="http://schemas.microsoft.com/office/drawing/2014/main" id="{746D2493-6FAC-4CAC-B894-1C8E4CDA70B6}"/>
              </a:ext>
            </a:extLst>
          </p:cNvPr>
          <p:cNvSpPr txBox="1"/>
          <p:nvPr/>
        </p:nvSpPr>
        <p:spPr>
          <a:xfrm>
            <a:off x="9296400" y="6255603"/>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VOLUNTEERISM</a:t>
            </a:r>
            <a:endParaRPr sz="5400" b="1" dirty="0">
              <a:solidFill>
                <a:schemeClr val="bg1"/>
              </a:solidFill>
              <a:latin typeface="BrownPro" panose="00010500010101010101" pitchFamily="50" charset="0"/>
              <a:cs typeface="Arial"/>
            </a:endParaRPr>
          </a:p>
        </p:txBody>
      </p:sp>
      <p:grpSp>
        <p:nvGrpSpPr>
          <p:cNvPr id="21" name="Group 20">
            <a:extLst>
              <a:ext uri="{FF2B5EF4-FFF2-40B4-BE49-F238E27FC236}">
                <a16:creationId xmlns="" xmlns:a16="http://schemas.microsoft.com/office/drawing/2014/main" id="{86E0CD49-7899-4658-80EB-DA427A4F10E6}"/>
              </a:ext>
            </a:extLst>
          </p:cNvPr>
          <p:cNvGrpSpPr/>
          <p:nvPr/>
        </p:nvGrpSpPr>
        <p:grpSpPr>
          <a:xfrm>
            <a:off x="189143" y="4032289"/>
            <a:ext cx="3130087" cy="3245925"/>
            <a:chOff x="189143" y="4032289"/>
            <a:chExt cx="3130087" cy="3245925"/>
          </a:xfrm>
        </p:grpSpPr>
        <p:sp>
          <p:nvSpPr>
            <p:cNvPr id="23" name="Oval 22">
              <a:extLst>
                <a:ext uri="{FF2B5EF4-FFF2-40B4-BE49-F238E27FC236}">
                  <a16:creationId xmlns="" xmlns:a16="http://schemas.microsoft.com/office/drawing/2014/main" id="{57C16E7C-7DB6-4839-9E8F-5B3EAFF9FC77}"/>
                </a:ext>
              </a:extLst>
            </p:cNvPr>
            <p:cNvSpPr/>
            <p:nvPr/>
          </p:nvSpPr>
          <p:spPr>
            <a:xfrm>
              <a:off x="2272790" y="5046785"/>
              <a:ext cx="1046440" cy="1038359"/>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6530526A-1D90-4781-BB53-F998D50ACE62}"/>
                </a:ext>
              </a:extLst>
            </p:cNvPr>
            <p:cNvSpPr/>
            <p:nvPr/>
          </p:nvSpPr>
          <p:spPr>
            <a:xfrm>
              <a:off x="1300772" y="5771799"/>
              <a:ext cx="1518139" cy="1506415"/>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 xmlns:a16="http://schemas.microsoft.com/office/drawing/2014/main" id="{E5605326-F98F-4BDF-9B6C-29CB1366308A}"/>
                </a:ext>
              </a:extLst>
            </p:cNvPr>
            <p:cNvSpPr/>
            <p:nvPr/>
          </p:nvSpPr>
          <p:spPr>
            <a:xfrm>
              <a:off x="189143" y="4032289"/>
              <a:ext cx="2374852" cy="2356513"/>
            </a:xfrm>
            <a:prstGeom prst="ellipse">
              <a:avLst/>
            </a:prstGeom>
            <a:solidFill>
              <a:srgbClr val="FF66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17">
              <a:extLst>
                <a:ext uri="{FF2B5EF4-FFF2-40B4-BE49-F238E27FC236}">
                  <a16:creationId xmlns="" xmlns:a16="http://schemas.microsoft.com/office/drawing/2014/main" id="{96C2C574-43D6-43B2-8DFA-31CD25018AE4}"/>
                </a:ext>
              </a:extLst>
            </p:cNvPr>
            <p:cNvSpPr txBox="1"/>
            <p:nvPr/>
          </p:nvSpPr>
          <p:spPr>
            <a:xfrm>
              <a:off x="668287" y="5029200"/>
              <a:ext cx="2455913" cy="374015"/>
            </a:xfrm>
            <a:prstGeom prst="rect">
              <a:avLst/>
            </a:prstGeom>
          </p:spPr>
          <p:txBody>
            <a:bodyPr vert="horz" wrap="square" lIns="0" tIns="0" rIns="0" bIns="0" rtlCol="0">
              <a:spAutoFit/>
            </a:bodyPr>
            <a:lstStyle/>
            <a:p>
              <a:pPr marL="12700">
                <a:lnSpc>
                  <a:spcPct val="100000"/>
                </a:lnSpc>
              </a:pPr>
              <a:r>
                <a:rPr lang="en-US" sz="2400" spc="-50" dirty="0">
                  <a:solidFill>
                    <a:schemeClr val="bg1"/>
                  </a:solidFill>
                  <a:latin typeface="BrownPro" panose="00010500010101010101" pitchFamily="50" charset="0"/>
                  <a:cs typeface="Arial"/>
                </a:rPr>
                <a:t>RESONATE</a:t>
              </a:r>
              <a:endParaRPr sz="2400" dirty="0">
                <a:solidFill>
                  <a:schemeClr val="bg1"/>
                </a:solidFill>
                <a:latin typeface="BrownPro" panose="00010500010101010101" pitchFamily="50" charset="0"/>
                <a:cs typeface="Arial"/>
              </a:endParaRPr>
            </a:p>
          </p:txBody>
        </p:sp>
      </p:grpSp>
      <p:sp>
        <p:nvSpPr>
          <p:cNvPr id="30" name="object 21">
            <a:extLst>
              <a:ext uri="{FF2B5EF4-FFF2-40B4-BE49-F238E27FC236}">
                <a16:creationId xmlns="" xmlns:a16="http://schemas.microsoft.com/office/drawing/2014/main" id="{C043C916-467E-4BC1-B805-16E7EA5A71FC}"/>
              </a:ext>
            </a:extLst>
          </p:cNvPr>
          <p:cNvSpPr txBox="1"/>
          <p:nvPr/>
        </p:nvSpPr>
        <p:spPr>
          <a:xfrm>
            <a:off x="7772400" y="4561146"/>
            <a:ext cx="5133340" cy="492443"/>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FASLA, PLA </a:t>
            </a:r>
            <a:br>
              <a:rPr lang="en-US" sz="1600" cap="all" dirty="0">
                <a:solidFill>
                  <a:schemeClr val="bg1">
                    <a:lumMod val="75000"/>
                  </a:schemeClr>
                </a:solidFill>
                <a:latin typeface="ff-din-web"/>
              </a:rPr>
            </a:br>
            <a:r>
              <a:rPr lang="en-US" sz="1600" cap="all" dirty="0">
                <a:solidFill>
                  <a:schemeClr val="bg1">
                    <a:lumMod val="75000"/>
                  </a:schemeClr>
                </a:solidFill>
                <a:latin typeface="ff-din-web"/>
              </a:rPr>
              <a:t>FOUNDING PRINCIPAL</a:t>
            </a:r>
            <a:endParaRPr lang="en-US" sz="1600" b="0" i="0" cap="all" dirty="0">
              <a:solidFill>
                <a:schemeClr val="bg1">
                  <a:lumMod val="75000"/>
                </a:schemeClr>
              </a:solidFill>
              <a:effectLst/>
              <a:latin typeface="ff-din-web"/>
            </a:endParaRPr>
          </a:p>
        </p:txBody>
      </p:sp>
      <p:pic>
        <p:nvPicPr>
          <p:cNvPr id="3074" name="Picture 2" descr="PEG STAEHELI, FASLA, PLA, LEED AP">
            <a:extLst>
              <a:ext uri="{FF2B5EF4-FFF2-40B4-BE49-F238E27FC236}">
                <a16:creationId xmlns="" xmlns:a16="http://schemas.microsoft.com/office/drawing/2014/main" id="{DF2A6961-F171-4C7D-B49B-09B9582EAEB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24800" y="1162050"/>
            <a:ext cx="318135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IG|SvR">
            <a:extLst>
              <a:ext uri="{FF2B5EF4-FFF2-40B4-BE49-F238E27FC236}">
                <a16:creationId xmlns="" xmlns:a16="http://schemas.microsoft.com/office/drawing/2014/main" id="{0D5A2023-8A84-4D0C-AD9B-9AE293F5A1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72400" y="4560997"/>
            <a:ext cx="1378389" cy="468203"/>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21">
            <a:extLst>
              <a:ext uri="{FF2B5EF4-FFF2-40B4-BE49-F238E27FC236}">
                <a16:creationId xmlns="" xmlns:a16="http://schemas.microsoft.com/office/drawing/2014/main" id="{612A332B-BF79-4E82-B0E4-3503B00043F0}"/>
              </a:ext>
            </a:extLst>
          </p:cNvPr>
          <p:cNvSpPr txBox="1"/>
          <p:nvPr/>
        </p:nvSpPr>
        <p:spPr>
          <a:xfrm>
            <a:off x="6948805" y="5697431"/>
            <a:ext cx="5133340" cy="2442079"/>
          </a:xfrm>
          <a:prstGeom prst="rect">
            <a:avLst/>
          </a:prstGeom>
        </p:spPr>
        <p:txBody>
          <a:bodyPr vert="horz" wrap="square" lIns="0" tIns="0" rIns="0" bIns="0" rtlCol="0">
            <a:spAutoFit/>
          </a:bodyPr>
          <a:lstStyle/>
          <a:p>
            <a:pPr marL="12700" marR="5080" indent="-635" algn="ctr">
              <a:lnSpc>
                <a:spcPct val="111100"/>
              </a:lnSpc>
            </a:pPr>
            <a:r>
              <a:rPr lang="en-US" sz="1600" b="1" dirty="0">
                <a:solidFill>
                  <a:srgbClr val="FF6642"/>
                </a:solidFill>
                <a:latin typeface="BrownPro" panose="00010500010101010101" pitchFamily="50" charset="0"/>
                <a:cs typeface="Arial"/>
              </a:rPr>
              <a:t>“As designers versed in both environmental and cultural systems, landscape architects are uniquely positioned to bring related professions together into new alliances to address complex social and ecological problems. Landscape architects bring different and often competing interests together so as to give artistic physical form and integrated function to the ideals of equity, sustainability, resiliency and democracy.”</a:t>
            </a:r>
            <a:endParaRPr sz="1600" b="1" dirty="0">
              <a:solidFill>
                <a:srgbClr val="FF6642"/>
              </a:solidFill>
              <a:latin typeface="BrownPro" panose="00010500010101010101" pitchFamily="50" charset="0"/>
              <a:cs typeface="Arial"/>
            </a:endParaRPr>
          </a:p>
        </p:txBody>
      </p:sp>
      <p:sp>
        <p:nvSpPr>
          <p:cNvPr id="17" name="object 21">
            <a:extLst>
              <a:ext uri="{FF2B5EF4-FFF2-40B4-BE49-F238E27FC236}">
                <a16:creationId xmlns="" xmlns:a16="http://schemas.microsoft.com/office/drawing/2014/main" id="{9930DDC3-E581-4196-89F1-62BA97360F5D}"/>
              </a:ext>
            </a:extLst>
          </p:cNvPr>
          <p:cNvSpPr txBox="1"/>
          <p:nvPr/>
        </p:nvSpPr>
        <p:spPr>
          <a:xfrm>
            <a:off x="7010400" y="744379"/>
            <a:ext cx="5133340" cy="246221"/>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Peg </a:t>
            </a:r>
            <a:r>
              <a:rPr lang="en-US" sz="1600" cap="all" dirty="0" err="1">
                <a:solidFill>
                  <a:schemeClr val="bg1">
                    <a:lumMod val="75000"/>
                  </a:schemeClr>
                </a:solidFill>
                <a:latin typeface="ff-din-web"/>
              </a:rPr>
              <a:t>staeheli</a:t>
            </a:r>
            <a:endParaRPr lang="en-US" sz="1600" b="0" i="0" cap="all" dirty="0">
              <a:solidFill>
                <a:schemeClr val="bg1">
                  <a:lumMod val="75000"/>
                </a:schemeClr>
              </a:solidFill>
              <a:effectLst/>
              <a:latin typeface="ff-din-web"/>
            </a:endParaRPr>
          </a:p>
        </p:txBody>
      </p:sp>
    </p:spTree>
    <p:extLst>
      <p:ext uri="{BB962C8B-B14F-4D97-AF65-F5344CB8AC3E}">
        <p14:creationId xmlns:p14="http://schemas.microsoft.com/office/powerpoint/2010/main" val="20625909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C8E13556-A34F-4057-B062-B00A4A7010A1}"/>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E62EB658-6161-45B9-A8FF-3626DF8C09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600" y="-57150"/>
            <a:ext cx="13487400" cy="10115550"/>
          </a:xfrm>
          <a:prstGeom prst="rect">
            <a:avLst/>
          </a:prstGeom>
        </p:spPr>
      </p:pic>
    </p:spTree>
    <p:extLst>
      <p:ext uri="{BB962C8B-B14F-4D97-AF65-F5344CB8AC3E}">
        <p14:creationId xmlns:p14="http://schemas.microsoft.com/office/powerpoint/2010/main" val="1187839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a:spLocks noGrp="1"/>
          </p:cNvSpPr>
          <p:nvPr>
            <p:ph type="title"/>
          </p:nvPr>
        </p:nvSpPr>
        <p:spPr>
          <a:xfrm>
            <a:off x="2426209" y="2522258"/>
            <a:ext cx="11175130" cy="525168"/>
          </a:xfrm>
        </p:spPr>
        <p:txBody>
          <a:bodyPr/>
          <a:lstStyle/>
          <a:p>
            <a:r>
              <a:rPr lang="en-US" sz="2933" dirty="0"/>
              <a:t>LAF      LANDSCAPE ARCHITECTURE FOUNDATION</a:t>
            </a:r>
          </a:p>
        </p:txBody>
      </p:sp>
      <p:sp>
        <p:nvSpPr>
          <p:cNvPr id="4" name="Content Placeholder 2"/>
          <p:cNvSpPr>
            <a:spLocks noGrp="1"/>
          </p:cNvSpPr>
          <p:nvPr>
            <p:ph sz="quarter" idx="10"/>
          </p:nvPr>
        </p:nvSpPr>
        <p:spPr>
          <a:xfrm>
            <a:off x="4353699" y="730259"/>
            <a:ext cx="8776766" cy="5638704"/>
          </a:xfrm>
        </p:spPr>
        <p:txBody>
          <a:bodyPr/>
          <a:lstStyle/>
          <a:p>
            <a:r>
              <a:rPr lang="en-US" sz="2347" dirty="0"/>
              <a:t>LAF’s mission is to support the </a:t>
            </a:r>
            <a:r>
              <a:rPr lang="en-US" sz="2347" b="1" dirty="0"/>
              <a:t>preservation, improvement and enhancement of the environment</a:t>
            </a:r>
            <a:r>
              <a:rPr lang="en-US" sz="2347" dirty="0"/>
              <a:t>.</a:t>
            </a:r>
          </a:p>
        </p:txBody>
      </p:sp>
      <p:sp>
        <p:nvSpPr>
          <p:cNvPr id="5" name="Title 12"/>
          <p:cNvSpPr txBox="1">
            <a:spLocks/>
          </p:cNvSpPr>
          <p:nvPr/>
        </p:nvSpPr>
        <p:spPr>
          <a:xfrm>
            <a:off x="2426210" y="4341451"/>
            <a:ext cx="11175128" cy="525168"/>
          </a:xfrm>
          <a:prstGeom prst="rect">
            <a:avLst/>
          </a:prstGeom>
        </p:spPr>
        <p:txBody>
          <a:bodyPr vert="horz" lIns="134089" tIns="67044" rIns="134089" bIns="67044" anchor="ctr"/>
          <a:lstStyle>
            <a:lvl1pPr marL="0" algn="l" defTabSz="457106" rtl="0" eaLnBrk="1" latinLnBrk="0" hangingPunct="1">
              <a:spcBef>
                <a:spcPct val="0"/>
              </a:spcBef>
              <a:buNone/>
              <a:defRPr lang="en-US" sz="1800" b="1" kern="1200">
                <a:solidFill>
                  <a:schemeClr val="tx1">
                    <a:lumMod val="50000"/>
                    <a:lumOff val="50000"/>
                  </a:schemeClr>
                </a:solidFill>
                <a:latin typeface="+mn-lt"/>
                <a:ea typeface="+mn-ea"/>
                <a:cs typeface="+mn-cs"/>
              </a:defRPr>
            </a:lvl1pPr>
          </a:lstStyle>
          <a:p>
            <a:pPr defTabSz="893916"/>
            <a:r>
              <a:rPr lang="en-US" sz="2933" dirty="0">
                <a:solidFill>
                  <a:srgbClr val="000000">
                    <a:lumMod val="50000"/>
                    <a:lumOff val="50000"/>
                  </a:srgbClr>
                </a:solidFill>
                <a:latin typeface="Arial"/>
              </a:rPr>
              <a:t>ASLA   AMERICAN SOCIETY OF LANDSCAPE ARCHITECTS </a:t>
            </a:r>
          </a:p>
        </p:txBody>
      </p:sp>
      <p:sp>
        <p:nvSpPr>
          <p:cNvPr id="6" name="Content Placeholder 2"/>
          <p:cNvSpPr txBox="1">
            <a:spLocks/>
          </p:cNvSpPr>
          <p:nvPr/>
        </p:nvSpPr>
        <p:spPr>
          <a:xfrm>
            <a:off x="4377714" y="3838381"/>
            <a:ext cx="8728732" cy="3296161"/>
          </a:xfrm>
          <a:prstGeom prst="rect">
            <a:avLst/>
          </a:prstGeom>
        </p:spPr>
        <p:txBody>
          <a:bodyPr vert="horz" lIns="134089" tIns="67044" rIns="134089" bIns="67044" anchor="ctr"/>
          <a:lstStyle>
            <a:lvl1pPr marL="342830" indent="-342830" algn="l" defTabSz="457106" rtl="0" eaLnBrk="1" latinLnBrk="0" hangingPunct="1">
              <a:spcBef>
                <a:spcPts val="1400"/>
              </a:spcBef>
              <a:buSzPct val="120000"/>
              <a:buFont typeface="Wingdings" charset="2"/>
              <a:buChar char="§"/>
              <a:defRPr lang="en-US" sz="1500" kern="1200" dirty="0" smtClean="0">
                <a:solidFill>
                  <a:schemeClr val="tx1">
                    <a:lumMod val="65000"/>
                    <a:lumOff val="35000"/>
                  </a:schemeClr>
                </a:solidFill>
                <a:latin typeface="Arial" charset="0"/>
                <a:ea typeface="+mn-ea"/>
                <a:cs typeface="+mn-cs"/>
              </a:defRPr>
            </a:lvl1pPr>
            <a:lvl2pPr marL="742805" marR="0" indent="-285694" algn="l" defTabSz="457106" rtl="0" eaLnBrk="1" fontAlgn="auto" latinLnBrk="0" hangingPunct="1">
              <a:lnSpc>
                <a:spcPct val="90000"/>
              </a:lnSpc>
              <a:spcBef>
                <a:spcPts val="700"/>
              </a:spcBef>
              <a:spcAft>
                <a:spcPts val="0"/>
              </a:spcAft>
              <a:buClr>
                <a:schemeClr val="tx1">
                  <a:lumMod val="50000"/>
                  <a:lumOff val="50000"/>
                </a:schemeClr>
              </a:buClr>
              <a:buSzPct val="120000"/>
              <a:buFont typeface="Arial" panose="020B0604020202020204" pitchFamily="34" charset="0"/>
              <a:buChar char="•"/>
              <a:tabLst/>
              <a:defRPr lang="en-US" sz="1300" kern="1200" dirty="0" smtClean="0">
                <a:solidFill>
                  <a:schemeClr val="tx1">
                    <a:lumMod val="65000"/>
                    <a:lumOff val="35000"/>
                  </a:schemeClr>
                </a:solidFill>
                <a:latin typeface="Arial" charset="0"/>
                <a:ea typeface="+mn-ea"/>
                <a:cs typeface="+mn-cs"/>
              </a:defRPr>
            </a:lvl2pPr>
            <a:lvl3pPr marL="742805" indent="-285694" algn="l" defTabSz="457106" rtl="0" eaLnBrk="1" latinLnBrk="0" hangingPunct="1">
              <a:spcBef>
                <a:spcPct val="20000"/>
              </a:spcBef>
              <a:buFont typeface="Arial"/>
              <a:buChar char="•"/>
              <a:defRPr sz="2400" kern="1200">
                <a:solidFill>
                  <a:schemeClr val="tx1"/>
                </a:solidFill>
                <a:latin typeface="+mn-lt"/>
                <a:ea typeface="+mn-ea"/>
                <a:cs typeface="+mn-cs"/>
              </a:defRPr>
            </a:lvl3pPr>
            <a:lvl4pPr marL="742805" indent="-285694" algn="l" defTabSz="457106" rtl="0" eaLnBrk="1" latinLnBrk="0" hangingPunct="1">
              <a:spcBef>
                <a:spcPct val="20000"/>
              </a:spcBef>
              <a:buFont typeface="Arial"/>
              <a:buChar char="–"/>
              <a:defRPr sz="2000" kern="1200">
                <a:solidFill>
                  <a:schemeClr val="tx1"/>
                </a:solidFill>
                <a:latin typeface="+mn-lt"/>
                <a:ea typeface="+mn-ea"/>
                <a:cs typeface="+mn-cs"/>
              </a:defRPr>
            </a:lvl4pPr>
            <a:lvl5pPr marL="742805" indent="-285694" algn="l" defTabSz="457106" rtl="0" eaLnBrk="1" latinLnBrk="0" hangingPunct="1">
              <a:spcBef>
                <a:spcPct val="20000"/>
              </a:spcBef>
              <a:buFont typeface="Arial"/>
              <a:buChar char="»"/>
              <a:defRPr sz="2000" kern="1200">
                <a:solidFill>
                  <a:schemeClr val="tx1"/>
                </a:solidFill>
                <a:latin typeface="+mn-lt"/>
                <a:ea typeface="+mn-ea"/>
                <a:cs typeface="+mn-cs"/>
              </a:defRPr>
            </a:lvl5pPr>
            <a:lvl6pPr marL="2514096" indent="-228552"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208" indent="-228552"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316" indent="-228552"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424" indent="-228552" algn="l" defTabSz="457106" rtl="0" eaLnBrk="1" latinLnBrk="0" hangingPunct="1">
              <a:spcBef>
                <a:spcPct val="20000"/>
              </a:spcBef>
              <a:buFont typeface="Arial"/>
              <a:buChar char="•"/>
              <a:defRPr sz="2000" kern="1200">
                <a:solidFill>
                  <a:schemeClr val="tx1"/>
                </a:solidFill>
                <a:latin typeface="+mn-lt"/>
                <a:ea typeface="+mn-ea"/>
                <a:cs typeface="+mn-cs"/>
              </a:defRPr>
            </a:lvl9pPr>
          </a:lstStyle>
          <a:p>
            <a:pPr marL="670438" indent="-670438" defTabSz="893916">
              <a:spcBef>
                <a:spcPts val="2738"/>
              </a:spcBef>
            </a:pPr>
            <a:r>
              <a:rPr lang="en-US" sz="2347" dirty="0">
                <a:solidFill>
                  <a:srgbClr val="000000">
                    <a:lumMod val="65000"/>
                    <a:lumOff val="35000"/>
                  </a:srgbClr>
                </a:solidFill>
              </a:rPr>
              <a:t>The Society's mission is to </a:t>
            </a:r>
            <a:r>
              <a:rPr lang="en-US" sz="2347" b="1" dirty="0">
                <a:solidFill>
                  <a:srgbClr val="000000">
                    <a:lumMod val="65000"/>
                    <a:lumOff val="35000"/>
                  </a:srgbClr>
                </a:solidFill>
              </a:rPr>
              <a:t>advance landscape architecture through advocacy, communication, education, and fellowship</a:t>
            </a:r>
            <a:r>
              <a:rPr lang="en-US" sz="2347" dirty="0">
                <a:solidFill>
                  <a:srgbClr val="000000">
                    <a:lumMod val="65000"/>
                    <a:lumOff val="35000"/>
                  </a:srgbClr>
                </a:solidFill>
              </a:rPr>
              <a:t>. </a:t>
            </a:r>
          </a:p>
        </p:txBody>
      </p:sp>
      <p:sp>
        <p:nvSpPr>
          <p:cNvPr id="7" name="Title 12"/>
          <p:cNvSpPr txBox="1">
            <a:spLocks/>
          </p:cNvSpPr>
          <p:nvPr/>
        </p:nvSpPr>
        <p:spPr>
          <a:xfrm>
            <a:off x="2426208" y="6434347"/>
            <a:ext cx="11178245" cy="525168"/>
          </a:xfrm>
          <a:prstGeom prst="rect">
            <a:avLst/>
          </a:prstGeom>
        </p:spPr>
        <p:txBody>
          <a:bodyPr vert="horz" lIns="134089" tIns="67044" rIns="134089" bIns="67044" anchor="ctr"/>
          <a:lstStyle>
            <a:lvl1pPr marL="0" algn="l" defTabSz="457106" rtl="0" eaLnBrk="1" latinLnBrk="0" hangingPunct="1">
              <a:spcBef>
                <a:spcPct val="0"/>
              </a:spcBef>
              <a:buNone/>
              <a:defRPr lang="en-US" sz="1800" b="1" kern="1200">
                <a:solidFill>
                  <a:schemeClr val="tx1">
                    <a:lumMod val="50000"/>
                    <a:lumOff val="50000"/>
                  </a:schemeClr>
                </a:solidFill>
                <a:latin typeface="+mn-lt"/>
                <a:ea typeface="+mn-ea"/>
                <a:cs typeface="+mn-cs"/>
              </a:defRPr>
            </a:lvl1pPr>
          </a:lstStyle>
          <a:p>
            <a:pPr defTabSz="893916"/>
            <a:r>
              <a:rPr lang="en-US" sz="2933" dirty="0">
                <a:solidFill>
                  <a:srgbClr val="000000">
                    <a:lumMod val="50000"/>
                    <a:lumOff val="50000"/>
                  </a:srgbClr>
                </a:solidFill>
                <a:latin typeface="Arial"/>
              </a:rPr>
              <a:t>TCLF    THE CULTURAL LANDSCAPE FOUNDATION</a:t>
            </a:r>
          </a:p>
        </p:txBody>
      </p:sp>
      <p:sp>
        <p:nvSpPr>
          <p:cNvPr id="8" name="Content Placeholder 2"/>
          <p:cNvSpPr txBox="1">
            <a:spLocks/>
          </p:cNvSpPr>
          <p:nvPr/>
        </p:nvSpPr>
        <p:spPr>
          <a:xfrm>
            <a:off x="4348898" y="5555487"/>
            <a:ext cx="8664564" cy="4115482"/>
          </a:xfrm>
          <a:prstGeom prst="rect">
            <a:avLst/>
          </a:prstGeom>
        </p:spPr>
        <p:txBody>
          <a:bodyPr vert="horz" lIns="134089" tIns="67044" rIns="134089" bIns="67044" anchor="ctr"/>
          <a:lstStyle>
            <a:lvl1pPr marL="342830" indent="-342830" algn="l" defTabSz="457106" rtl="0" eaLnBrk="1" latinLnBrk="0" hangingPunct="1">
              <a:spcBef>
                <a:spcPts val="1400"/>
              </a:spcBef>
              <a:buSzPct val="120000"/>
              <a:buFont typeface="Wingdings" charset="2"/>
              <a:buChar char="§"/>
              <a:defRPr lang="en-US" sz="1500" kern="1200" dirty="0" smtClean="0">
                <a:solidFill>
                  <a:schemeClr val="tx1">
                    <a:lumMod val="65000"/>
                    <a:lumOff val="35000"/>
                  </a:schemeClr>
                </a:solidFill>
                <a:latin typeface="Arial" charset="0"/>
                <a:ea typeface="+mn-ea"/>
                <a:cs typeface="+mn-cs"/>
              </a:defRPr>
            </a:lvl1pPr>
            <a:lvl2pPr marL="742805" marR="0" indent="-285694" algn="l" defTabSz="457106" rtl="0" eaLnBrk="1" fontAlgn="auto" latinLnBrk="0" hangingPunct="1">
              <a:lnSpc>
                <a:spcPct val="90000"/>
              </a:lnSpc>
              <a:spcBef>
                <a:spcPts val="700"/>
              </a:spcBef>
              <a:spcAft>
                <a:spcPts val="0"/>
              </a:spcAft>
              <a:buClr>
                <a:schemeClr val="tx1">
                  <a:lumMod val="50000"/>
                  <a:lumOff val="50000"/>
                </a:schemeClr>
              </a:buClr>
              <a:buSzPct val="120000"/>
              <a:buFont typeface="Arial" panose="020B0604020202020204" pitchFamily="34" charset="0"/>
              <a:buChar char="•"/>
              <a:tabLst/>
              <a:defRPr lang="en-US" sz="1300" kern="1200" dirty="0" smtClean="0">
                <a:solidFill>
                  <a:schemeClr val="tx1">
                    <a:lumMod val="65000"/>
                    <a:lumOff val="35000"/>
                  </a:schemeClr>
                </a:solidFill>
                <a:latin typeface="Arial" charset="0"/>
                <a:ea typeface="+mn-ea"/>
                <a:cs typeface="+mn-cs"/>
              </a:defRPr>
            </a:lvl2pPr>
            <a:lvl3pPr marL="742805" indent="-285694" algn="l" defTabSz="457106" rtl="0" eaLnBrk="1" latinLnBrk="0" hangingPunct="1">
              <a:spcBef>
                <a:spcPct val="20000"/>
              </a:spcBef>
              <a:buFont typeface="Arial"/>
              <a:buChar char="•"/>
              <a:defRPr sz="2400" kern="1200">
                <a:solidFill>
                  <a:schemeClr val="tx1"/>
                </a:solidFill>
                <a:latin typeface="+mn-lt"/>
                <a:ea typeface="+mn-ea"/>
                <a:cs typeface="+mn-cs"/>
              </a:defRPr>
            </a:lvl3pPr>
            <a:lvl4pPr marL="742805" indent="-285694" algn="l" defTabSz="457106" rtl="0" eaLnBrk="1" latinLnBrk="0" hangingPunct="1">
              <a:spcBef>
                <a:spcPct val="20000"/>
              </a:spcBef>
              <a:buFont typeface="Arial"/>
              <a:buChar char="–"/>
              <a:defRPr sz="2000" kern="1200">
                <a:solidFill>
                  <a:schemeClr val="tx1"/>
                </a:solidFill>
                <a:latin typeface="+mn-lt"/>
                <a:ea typeface="+mn-ea"/>
                <a:cs typeface="+mn-cs"/>
              </a:defRPr>
            </a:lvl4pPr>
            <a:lvl5pPr marL="742805" indent="-285694" algn="l" defTabSz="457106" rtl="0" eaLnBrk="1" latinLnBrk="0" hangingPunct="1">
              <a:spcBef>
                <a:spcPct val="20000"/>
              </a:spcBef>
              <a:buFont typeface="Arial"/>
              <a:buChar char="»"/>
              <a:defRPr sz="2000" kern="1200">
                <a:solidFill>
                  <a:schemeClr val="tx1"/>
                </a:solidFill>
                <a:latin typeface="+mn-lt"/>
                <a:ea typeface="+mn-ea"/>
                <a:cs typeface="+mn-cs"/>
              </a:defRPr>
            </a:lvl5pPr>
            <a:lvl6pPr marL="2514096" indent="-228552"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208" indent="-228552"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316" indent="-228552"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424" indent="-228552" algn="l" defTabSz="457106" rtl="0" eaLnBrk="1" latinLnBrk="0" hangingPunct="1">
              <a:spcBef>
                <a:spcPct val="20000"/>
              </a:spcBef>
              <a:buFont typeface="Arial"/>
              <a:buChar char="•"/>
              <a:defRPr sz="2000" kern="1200">
                <a:solidFill>
                  <a:schemeClr val="tx1"/>
                </a:solidFill>
                <a:latin typeface="+mn-lt"/>
                <a:ea typeface="+mn-ea"/>
                <a:cs typeface="+mn-cs"/>
              </a:defRPr>
            </a:lvl9pPr>
          </a:lstStyle>
          <a:p>
            <a:pPr marL="670438" indent="-670438" defTabSz="893916">
              <a:spcBef>
                <a:spcPts val="2738"/>
              </a:spcBef>
            </a:pPr>
            <a:r>
              <a:rPr lang="en-US" sz="2347" dirty="0">
                <a:solidFill>
                  <a:srgbClr val="000000">
                    <a:lumMod val="65000"/>
                    <a:lumOff val="35000"/>
                  </a:srgbClr>
                </a:solidFill>
              </a:rPr>
              <a:t>TCLF educates and engages the public to </a:t>
            </a:r>
            <a:r>
              <a:rPr lang="en-US" sz="2347" b="1" dirty="0">
                <a:solidFill>
                  <a:srgbClr val="000000">
                    <a:lumMod val="65000"/>
                    <a:lumOff val="35000"/>
                  </a:srgbClr>
                </a:solidFill>
              </a:rPr>
              <a:t>make our shared landscape heritage more visible, identify its value, and empower its stewards</a:t>
            </a:r>
            <a:r>
              <a:rPr lang="en-US" sz="2347" dirty="0">
                <a:solidFill>
                  <a:srgbClr val="000000">
                    <a:lumMod val="65000"/>
                    <a:lumOff val="35000"/>
                  </a:srgbClr>
                </a:solidFill>
              </a:rPr>
              <a:t>.</a:t>
            </a:r>
            <a:r>
              <a:rPr lang="en-US" sz="2640" dirty="0">
                <a:solidFill>
                  <a:srgbClr val="000000">
                    <a:lumMod val="65000"/>
                    <a:lumOff val="35000"/>
                  </a:srgbClr>
                </a:solidFill>
              </a:rPr>
              <a:t> </a:t>
            </a:r>
          </a:p>
        </p:txBody>
      </p:sp>
    </p:spTree>
    <p:extLst>
      <p:ext uri="{BB962C8B-B14F-4D97-AF65-F5344CB8AC3E}">
        <p14:creationId xmlns:p14="http://schemas.microsoft.com/office/powerpoint/2010/main" val="19021264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E4568CF8-788B-41A5-8389-CEF775555D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9046" y="0"/>
            <a:ext cx="13435308" cy="10076481"/>
          </a:xfrm>
          <a:prstGeom prst="rect">
            <a:avLst/>
          </a:prstGeom>
        </p:spPr>
      </p:pic>
    </p:spTree>
    <p:extLst>
      <p:ext uri="{BB962C8B-B14F-4D97-AF65-F5344CB8AC3E}">
        <p14:creationId xmlns:p14="http://schemas.microsoft.com/office/powerpoint/2010/main" val="30239889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BAEDE774-997A-4B4B-A91B-DC465D8C00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0"/>
            <a:ext cx="13411200" cy="10058400"/>
          </a:xfrm>
          <a:prstGeom prst="rect">
            <a:avLst/>
          </a:prstGeom>
        </p:spPr>
      </p:pic>
    </p:spTree>
    <p:extLst>
      <p:ext uri="{BB962C8B-B14F-4D97-AF65-F5344CB8AC3E}">
        <p14:creationId xmlns:p14="http://schemas.microsoft.com/office/powerpoint/2010/main" val="7203313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42CE9FD4-848A-4877-A875-7A03B506B7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4347" y="34871"/>
            <a:ext cx="13364705" cy="10023529"/>
          </a:xfrm>
          <a:prstGeom prst="rect">
            <a:avLst/>
          </a:prstGeom>
        </p:spPr>
      </p:pic>
    </p:spTree>
    <p:extLst>
      <p:ext uri="{BB962C8B-B14F-4D97-AF65-F5344CB8AC3E}">
        <p14:creationId xmlns:p14="http://schemas.microsoft.com/office/powerpoint/2010/main" val="33177815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ED87B72B-C51B-4AD3-8243-FFC9E8CF93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0"/>
            <a:ext cx="13411200" cy="10058400"/>
          </a:xfrm>
          <a:prstGeom prst="rect">
            <a:avLst/>
          </a:prstGeom>
        </p:spPr>
      </p:pic>
    </p:spTree>
    <p:extLst>
      <p:ext uri="{BB962C8B-B14F-4D97-AF65-F5344CB8AC3E}">
        <p14:creationId xmlns:p14="http://schemas.microsoft.com/office/powerpoint/2010/main" val="34996541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D559EBDE-BE6D-4B21-BA20-F2910FF374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3875"/>
            <a:ext cx="13411200" cy="10058400"/>
          </a:xfrm>
          <a:prstGeom prst="rect">
            <a:avLst/>
          </a:prstGeom>
        </p:spPr>
      </p:pic>
    </p:spTree>
    <p:extLst>
      <p:ext uri="{BB962C8B-B14F-4D97-AF65-F5344CB8AC3E}">
        <p14:creationId xmlns:p14="http://schemas.microsoft.com/office/powerpoint/2010/main" val="36297651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0D69D5C9-2124-4A8A-A6A9-295B5D50D5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0"/>
            <a:ext cx="13411200" cy="10058400"/>
          </a:xfrm>
          <a:prstGeom prst="rect">
            <a:avLst/>
          </a:prstGeom>
        </p:spPr>
      </p:pic>
    </p:spTree>
    <p:extLst>
      <p:ext uri="{BB962C8B-B14F-4D97-AF65-F5344CB8AC3E}">
        <p14:creationId xmlns:p14="http://schemas.microsoft.com/office/powerpoint/2010/main" val="23979636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48CC7A9E-FAE7-422A-87A9-5B951BF777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9378" y="-2583"/>
            <a:ext cx="13414644" cy="10060983"/>
          </a:xfrm>
          <a:prstGeom prst="rect">
            <a:avLst/>
          </a:prstGeom>
        </p:spPr>
      </p:pic>
    </p:spTree>
    <p:extLst>
      <p:ext uri="{BB962C8B-B14F-4D97-AF65-F5344CB8AC3E}">
        <p14:creationId xmlns:p14="http://schemas.microsoft.com/office/powerpoint/2010/main" val="21615948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CC83D891-93C1-4953-B2F4-99BBF19C36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0"/>
            <a:ext cx="13411200" cy="10058400"/>
          </a:xfrm>
          <a:prstGeom prst="rect">
            <a:avLst/>
          </a:prstGeom>
        </p:spPr>
      </p:pic>
    </p:spTree>
    <p:extLst>
      <p:ext uri="{BB962C8B-B14F-4D97-AF65-F5344CB8AC3E}">
        <p14:creationId xmlns:p14="http://schemas.microsoft.com/office/powerpoint/2010/main" val="33350092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269A458A-53EE-4D52-AEA6-DA0CA09CF6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0"/>
            <a:ext cx="13411200" cy="10058400"/>
          </a:xfrm>
          <a:prstGeom prst="rect">
            <a:avLst/>
          </a:prstGeom>
        </p:spPr>
      </p:pic>
    </p:spTree>
    <p:extLst>
      <p:ext uri="{BB962C8B-B14F-4D97-AF65-F5344CB8AC3E}">
        <p14:creationId xmlns:p14="http://schemas.microsoft.com/office/powerpoint/2010/main" val="25885099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F3BD1E1D-8092-45FB-9E55-7E6B2D73DE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15498"/>
            <a:ext cx="13411200" cy="10058400"/>
          </a:xfrm>
          <a:prstGeom prst="rect">
            <a:avLst/>
          </a:prstGeom>
        </p:spPr>
      </p:pic>
    </p:spTree>
    <p:extLst>
      <p:ext uri="{BB962C8B-B14F-4D97-AF65-F5344CB8AC3E}">
        <p14:creationId xmlns:p14="http://schemas.microsoft.com/office/powerpoint/2010/main" val="3583200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13023" y="2326871"/>
            <a:ext cx="184731" cy="397160"/>
          </a:xfrm>
          <a:prstGeom prst="rect">
            <a:avLst/>
          </a:prstGeom>
          <a:noFill/>
        </p:spPr>
        <p:txBody>
          <a:bodyPr wrap="none" rtlCol="0">
            <a:spAutoFit/>
          </a:bodyPr>
          <a:lstStyle/>
          <a:p>
            <a:pPr defTabSz="893916"/>
            <a:endParaRPr lang="en-US" sz="1981" dirty="0">
              <a:solidFill>
                <a:srgbClr val="000000"/>
              </a:solidFill>
              <a:latin typeface="Arial"/>
            </a:endParaRPr>
          </a:p>
        </p:txBody>
      </p:sp>
      <p:pic>
        <p:nvPicPr>
          <p:cNvPr id="8" name="Content Placeholder 7"/>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5100521" y="1270410"/>
            <a:ext cx="3929180" cy="3705999"/>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51633" y="5146683"/>
            <a:ext cx="3922774" cy="3654415"/>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670604" y="5118959"/>
            <a:ext cx="3807396" cy="3709863"/>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6865" y="5091234"/>
            <a:ext cx="2576081" cy="3709865"/>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53374" y="5146684"/>
            <a:ext cx="2593708" cy="3654417"/>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85726" y="1237123"/>
            <a:ext cx="2736229" cy="3739286"/>
          </a:xfrm>
          <a:prstGeom prst="rect">
            <a:avLst/>
          </a:prstGeom>
        </p:spPr>
      </p:pic>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247983" y="1832895"/>
            <a:ext cx="2230016" cy="3143514"/>
          </a:xfrm>
          <a:prstGeom prst="rect">
            <a:avLst/>
          </a:prstGeom>
        </p:spPr>
      </p:pic>
      <p:pic>
        <p:nvPicPr>
          <p:cNvPr id="10" name="Picture 2" descr="http://www.ohiohistorycentral.org/images/5/5a/Cuyahoga_River_Fire_Nov._3,_1952.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066800" y="1257299"/>
            <a:ext cx="3814651" cy="371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150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4D739184-5F26-464C-A6CA-87DB601A0E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0238" y="0"/>
            <a:ext cx="13412923" cy="10059692"/>
          </a:xfrm>
          <a:prstGeom prst="rect">
            <a:avLst/>
          </a:prstGeom>
        </p:spPr>
      </p:pic>
    </p:spTree>
    <p:extLst>
      <p:ext uri="{BB962C8B-B14F-4D97-AF65-F5344CB8AC3E}">
        <p14:creationId xmlns:p14="http://schemas.microsoft.com/office/powerpoint/2010/main" val="31817528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7720DB03-C725-490B-B288-6C9DECC8CD5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0"/>
            <a:ext cx="13411200" cy="10058400"/>
          </a:xfrm>
          <a:prstGeom prst="rect">
            <a:avLst/>
          </a:prstGeom>
        </p:spPr>
      </p:pic>
    </p:spTree>
    <p:extLst>
      <p:ext uri="{BB962C8B-B14F-4D97-AF65-F5344CB8AC3E}">
        <p14:creationId xmlns:p14="http://schemas.microsoft.com/office/powerpoint/2010/main" val="17158914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16:creationId xmlns="" xmlns:a16="http://schemas.microsoft.com/office/drawing/2014/main" id="{65CE39DE-8D37-4350-8860-7BEDC66DDA8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1132DB1B-A32A-4B89-BA53-A656CD66CD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1100" y="0"/>
            <a:ext cx="13411200" cy="10058400"/>
          </a:xfrm>
          <a:prstGeom prst="rect">
            <a:avLst/>
          </a:prstGeom>
        </p:spPr>
      </p:pic>
    </p:spTree>
    <p:extLst>
      <p:ext uri="{BB962C8B-B14F-4D97-AF65-F5344CB8AC3E}">
        <p14:creationId xmlns:p14="http://schemas.microsoft.com/office/powerpoint/2010/main" val="1602592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a:latin typeface="Arial"/>
              <a:cs typeface="Arial"/>
            </a:endParaRPr>
          </a:p>
        </p:txBody>
      </p:sp>
      <p:sp>
        <p:nvSpPr>
          <p:cNvPr id="16" name="object 22">
            <a:extLst>
              <a:ext uri="{FF2B5EF4-FFF2-40B4-BE49-F238E27FC236}">
                <a16:creationId xmlns="" xmlns:a16="http://schemas.microsoft.com/office/drawing/2014/main" id="{746D2493-6FAC-4CAC-B894-1C8E4CDA70B6}"/>
              </a:ext>
            </a:extLst>
          </p:cNvPr>
          <p:cNvSpPr txBox="1"/>
          <p:nvPr/>
        </p:nvSpPr>
        <p:spPr>
          <a:xfrm>
            <a:off x="9296400" y="6255603"/>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VOLUNTEERISM</a:t>
            </a:r>
            <a:endParaRPr sz="5400" b="1" dirty="0">
              <a:solidFill>
                <a:schemeClr val="bg1"/>
              </a:solidFill>
              <a:latin typeface="BrownPro" panose="00010500010101010101" pitchFamily="50" charset="0"/>
              <a:cs typeface="Arial"/>
            </a:endParaRPr>
          </a:p>
        </p:txBody>
      </p:sp>
      <p:grpSp>
        <p:nvGrpSpPr>
          <p:cNvPr id="21" name="Group 20">
            <a:extLst>
              <a:ext uri="{FF2B5EF4-FFF2-40B4-BE49-F238E27FC236}">
                <a16:creationId xmlns="" xmlns:a16="http://schemas.microsoft.com/office/drawing/2014/main" id="{86E0CD49-7899-4658-80EB-DA427A4F10E6}"/>
              </a:ext>
            </a:extLst>
          </p:cNvPr>
          <p:cNvGrpSpPr/>
          <p:nvPr/>
        </p:nvGrpSpPr>
        <p:grpSpPr>
          <a:xfrm>
            <a:off x="189143" y="4032289"/>
            <a:ext cx="3130087" cy="3245925"/>
            <a:chOff x="189143" y="4032289"/>
            <a:chExt cx="3130087" cy="3245925"/>
          </a:xfrm>
        </p:grpSpPr>
        <p:sp>
          <p:nvSpPr>
            <p:cNvPr id="23" name="Oval 22">
              <a:extLst>
                <a:ext uri="{FF2B5EF4-FFF2-40B4-BE49-F238E27FC236}">
                  <a16:creationId xmlns="" xmlns:a16="http://schemas.microsoft.com/office/drawing/2014/main" id="{57C16E7C-7DB6-4839-9E8F-5B3EAFF9FC77}"/>
                </a:ext>
              </a:extLst>
            </p:cNvPr>
            <p:cNvSpPr/>
            <p:nvPr/>
          </p:nvSpPr>
          <p:spPr>
            <a:xfrm>
              <a:off x="2272790" y="5046785"/>
              <a:ext cx="1046440" cy="1038359"/>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6530526A-1D90-4781-BB53-F998D50ACE62}"/>
                </a:ext>
              </a:extLst>
            </p:cNvPr>
            <p:cNvSpPr/>
            <p:nvPr/>
          </p:nvSpPr>
          <p:spPr>
            <a:xfrm>
              <a:off x="1300772" y="5771799"/>
              <a:ext cx="1518139" cy="1506415"/>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 xmlns:a16="http://schemas.microsoft.com/office/drawing/2014/main" id="{E5605326-F98F-4BDF-9B6C-29CB1366308A}"/>
                </a:ext>
              </a:extLst>
            </p:cNvPr>
            <p:cNvSpPr/>
            <p:nvPr/>
          </p:nvSpPr>
          <p:spPr>
            <a:xfrm>
              <a:off x="189143" y="4032289"/>
              <a:ext cx="2374852" cy="2356513"/>
            </a:xfrm>
            <a:prstGeom prst="ellipse">
              <a:avLst/>
            </a:prstGeom>
            <a:solidFill>
              <a:srgbClr val="FF66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17">
              <a:extLst>
                <a:ext uri="{FF2B5EF4-FFF2-40B4-BE49-F238E27FC236}">
                  <a16:creationId xmlns="" xmlns:a16="http://schemas.microsoft.com/office/drawing/2014/main" id="{96C2C574-43D6-43B2-8DFA-31CD25018AE4}"/>
                </a:ext>
              </a:extLst>
            </p:cNvPr>
            <p:cNvSpPr txBox="1"/>
            <p:nvPr/>
          </p:nvSpPr>
          <p:spPr>
            <a:xfrm>
              <a:off x="668287" y="5029200"/>
              <a:ext cx="2455913" cy="374015"/>
            </a:xfrm>
            <a:prstGeom prst="rect">
              <a:avLst/>
            </a:prstGeom>
          </p:spPr>
          <p:txBody>
            <a:bodyPr vert="horz" wrap="square" lIns="0" tIns="0" rIns="0" bIns="0" rtlCol="0">
              <a:spAutoFit/>
            </a:bodyPr>
            <a:lstStyle/>
            <a:p>
              <a:pPr marL="12700">
                <a:lnSpc>
                  <a:spcPct val="100000"/>
                </a:lnSpc>
              </a:pPr>
              <a:r>
                <a:rPr lang="en-US" sz="2400" spc="-50" dirty="0">
                  <a:solidFill>
                    <a:schemeClr val="bg1"/>
                  </a:solidFill>
                  <a:latin typeface="BrownPro" panose="00010500010101010101" pitchFamily="50" charset="0"/>
                  <a:cs typeface="Arial"/>
                </a:rPr>
                <a:t>RESONATE</a:t>
              </a:r>
              <a:endParaRPr sz="2400" dirty="0">
                <a:solidFill>
                  <a:schemeClr val="bg1"/>
                </a:solidFill>
                <a:latin typeface="BrownPro" panose="00010500010101010101" pitchFamily="50" charset="0"/>
                <a:cs typeface="Arial"/>
              </a:endParaRPr>
            </a:p>
          </p:txBody>
        </p:sp>
      </p:grpSp>
      <p:sp>
        <p:nvSpPr>
          <p:cNvPr id="28" name="object 21">
            <a:extLst>
              <a:ext uri="{FF2B5EF4-FFF2-40B4-BE49-F238E27FC236}">
                <a16:creationId xmlns="" xmlns:a16="http://schemas.microsoft.com/office/drawing/2014/main" id="{1DEC29E0-AED5-4575-A66A-2887DCFCC228}"/>
              </a:ext>
            </a:extLst>
          </p:cNvPr>
          <p:cNvSpPr txBox="1"/>
          <p:nvPr/>
        </p:nvSpPr>
        <p:spPr>
          <a:xfrm>
            <a:off x="7230049" y="5481390"/>
            <a:ext cx="5133340" cy="1895519"/>
          </a:xfrm>
          <a:prstGeom prst="rect">
            <a:avLst/>
          </a:prstGeom>
        </p:spPr>
        <p:txBody>
          <a:bodyPr vert="horz" wrap="square" lIns="0" tIns="0" rIns="0" bIns="0" rtlCol="0">
            <a:spAutoFit/>
          </a:bodyPr>
          <a:lstStyle/>
          <a:p>
            <a:pPr marL="12700" marR="5080" indent="-635" algn="ctr">
              <a:lnSpc>
                <a:spcPct val="111100"/>
              </a:lnSpc>
            </a:pPr>
            <a:r>
              <a:rPr lang="en-US" sz="1600" b="1" spc="55" dirty="0">
                <a:solidFill>
                  <a:srgbClr val="FF6642"/>
                </a:solidFill>
                <a:latin typeface="BrownPro" panose="00010500010101010101" pitchFamily="50" charset="0"/>
                <a:cs typeface="Arial"/>
              </a:rPr>
              <a:t>“Simultaneously, there is profound hope for the future. As we begin to understand the true complexity and holistic nature of the earth system and as we begin to appreciate humanity’s role as integral to its stability and productivity, we can build a new identity for society as a constructive part of nature.”</a:t>
            </a:r>
            <a:endParaRPr sz="1600" b="1" dirty="0">
              <a:latin typeface="BrownPro" panose="00010500010101010101" pitchFamily="50" charset="0"/>
              <a:cs typeface="Arial"/>
            </a:endParaRPr>
          </a:p>
        </p:txBody>
      </p:sp>
      <p:sp>
        <p:nvSpPr>
          <p:cNvPr id="30" name="object 21">
            <a:extLst>
              <a:ext uri="{FF2B5EF4-FFF2-40B4-BE49-F238E27FC236}">
                <a16:creationId xmlns="" xmlns:a16="http://schemas.microsoft.com/office/drawing/2014/main" id="{C043C916-467E-4BC1-B805-16E7EA5A71FC}"/>
              </a:ext>
            </a:extLst>
          </p:cNvPr>
          <p:cNvSpPr txBox="1"/>
          <p:nvPr/>
        </p:nvSpPr>
        <p:spPr>
          <a:xfrm>
            <a:off x="7772400" y="4561146"/>
            <a:ext cx="5133340" cy="492443"/>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FASLA, PLA </a:t>
            </a:r>
            <a:br>
              <a:rPr lang="en-US" sz="1600" cap="all" dirty="0">
                <a:solidFill>
                  <a:schemeClr val="bg1">
                    <a:lumMod val="75000"/>
                  </a:schemeClr>
                </a:solidFill>
                <a:latin typeface="ff-din-web"/>
              </a:rPr>
            </a:br>
            <a:r>
              <a:rPr lang="en-US" sz="1600" cap="all" dirty="0">
                <a:solidFill>
                  <a:schemeClr val="bg1">
                    <a:lumMod val="75000"/>
                  </a:schemeClr>
                </a:solidFill>
                <a:latin typeface="ff-din-web"/>
              </a:rPr>
              <a:t>partner</a:t>
            </a:r>
            <a:endParaRPr lang="en-US" sz="1600" b="0" i="0" cap="all" dirty="0">
              <a:solidFill>
                <a:schemeClr val="bg1">
                  <a:lumMod val="75000"/>
                </a:schemeClr>
              </a:solidFill>
              <a:effectLst/>
              <a:latin typeface="ff-din-web"/>
            </a:endParaRPr>
          </a:p>
        </p:txBody>
      </p:sp>
      <p:pic>
        <p:nvPicPr>
          <p:cNvPr id="2050" name="Picture 2" descr="Mithun">
            <a:hlinkClick r:id="rId2"/>
            <a:extLst>
              <a:ext uri="{FF2B5EF4-FFF2-40B4-BE49-F238E27FC236}">
                <a16:creationId xmlns="" xmlns:a16="http://schemas.microsoft.com/office/drawing/2014/main" id="{DAE52B90-AABD-4AEE-A4AE-7D848799FB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64068" y="1309009"/>
            <a:ext cx="4789832" cy="2993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ithun">
            <a:extLst>
              <a:ext uri="{FF2B5EF4-FFF2-40B4-BE49-F238E27FC236}">
                <a16:creationId xmlns="" xmlns:a16="http://schemas.microsoft.com/office/drawing/2014/main" id="{2EE2FF9C-405D-4AB3-9E5F-1D20C39F045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8244" y="4554931"/>
            <a:ext cx="1492956" cy="349352"/>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21">
            <a:extLst>
              <a:ext uri="{FF2B5EF4-FFF2-40B4-BE49-F238E27FC236}">
                <a16:creationId xmlns="" xmlns:a16="http://schemas.microsoft.com/office/drawing/2014/main" id="{2619B2D1-7109-4064-AEC7-751B6236A692}"/>
              </a:ext>
            </a:extLst>
          </p:cNvPr>
          <p:cNvSpPr txBox="1"/>
          <p:nvPr/>
        </p:nvSpPr>
        <p:spPr>
          <a:xfrm>
            <a:off x="7391400" y="744379"/>
            <a:ext cx="5133340" cy="246221"/>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Debra </a:t>
            </a:r>
            <a:r>
              <a:rPr lang="en-US" sz="1600" cap="all" dirty="0" err="1">
                <a:solidFill>
                  <a:schemeClr val="bg1">
                    <a:lumMod val="75000"/>
                  </a:schemeClr>
                </a:solidFill>
                <a:latin typeface="ff-din-web"/>
              </a:rPr>
              <a:t>guenther</a:t>
            </a:r>
            <a:endParaRPr lang="en-US" sz="1600" b="0" i="0" cap="all" dirty="0">
              <a:solidFill>
                <a:schemeClr val="bg1">
                  <a:lumMod val="75000"/>
                </a:schemeClr>
              </a:solidFill>
              <a:effectLst/>
              <a:latin typeface="ff-din-web"/>
            </a:endParaRPr>
          </a:p>
        </p:txBody>
      </p:sp>
    </p:spTree>
    <p:extLst>
      <p:ext uri="{BB962C8B-B14F-4D97-AF65-F5344CB8AC3E}">
        <p14:creationId xmlns:p14="http://schemas.microsoft.com/office/powerpoint/2010/main" val="47795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687"/>
            <a:ext cx="15544800" cy="9357489"/>
          </a:xfrm>
          <a:prstGeom prst="rect">
            <a:avLst/>
          </a:prstGeom>
        </p:spPr>
      </p:pic>
      <p:sp>
        <p:nvSpPr>
          <p:cNvPr id="2" name="Title 1"/>
          <p:cNvSpPr>
            <a:spLocks noGrp="1"/>
          </p:cNvSpPr>
          <p:nvPr>
            <p:ph type="title"/>
          </p:nvPr>
        </p:nvSpPr>
        <p:spPr>
          <a:xfrm>
            <a:off x="388620" y="6091833"/>
            <a:ext cx="14168438" cy="2995613"/>
          </a:xfrm>
        </p:spPr>
        <p:txBody>
          <a:bodyPr rtlCol="0">
            <a:noAutofit/>
          </a:bodyPr>
          <a:lstStyle/>
          <a:p>
            <a:pPr>
              <a:defRPr/>
            </a:pPr>
            <a:r>
              <a:rPr dirty="0"/>
              <a:t/>
            </a:r>
            <a:br>
              <a:rPr dirty="0"/>
            </a:br>
            <a:r>
              <a:rPr lang="en-US" b="1" dirty="0">
                <a:latin typeface="Century Gothic" panose="020B0502020202020204" pitchFamily="34" charset="0"/>
              </a:rPr>
              <a:t>North Richmond </a:t>
            </a:r>
            <a:br>
              <a:rPr lang="en-US" b="1" dirty="0">
                <a:latin typeface="Century Gothic" panose="020B0502020202020204" pitchFamily="34" charset="0"/>
              </a:rPr>
            </a:br>
            <a:r>
              <a:rPr lang="en-US" b="1" dirty="0">
                <a:latin typeface="Century Gothic" panose="020B0502020202020204" pitchFamily="34" charset="0"/>
              </a:rPr>
              <a:t>Resilient by Design</a:t>
            </a:r>
            <a:r>
              <a:rPr sz="12240" dirty="0">
                <a:solidFill>
                  <a:srgbClr val="FF0000"/>
                </a:solidFill>
              </a:rPr>
              <a:t>—</a:t>
            </a:r>
          </a:p>
        </p:txBody>
      </p:sp>
      <p:sp>
        <p:nvSpPr>
          <p:cNvPr id="4" name="Footer Placeholder 3"/>
          <p:cNvSpPr>
            <a:spLocks noGrp="1"/>
          </p:cNvSpPr>
          <p:nvPr>
            <p:ph type="ftr" sz="quarter" idx="15"/>
          </p:nvPr>
        </p:nvSpPr>
        <p:spPr/>
        <p:txBody>
          <a:bodyPr/>
          <a:lstStyle/>
          <a:p>
            <a:pPr>
              <a:defRPr/>
            </a:pPr>
            <a:r>
              <a:rPr lang="en-US"/>
              <a:t>©Mithun</a:t>
            </a:r>
          </a:p>
        </p:txBody>
      </p:sp>
      <p:sp>
        <p:nvSpPr>
          <p:cNvPr id="5" name="Rectangle 4">
            <a:extLst>
              <a:ext uri="{FF2B5EF4-FFF2-40B4-BE49-F238E27FC236}">
                <a16:creationId xmlns="" xmlns:a16="http://schemas.microsoft.com/office/drawing/2014/main" id="{7D991C9A-79B3-4E24-8E2F-E5225F6C3AD4}"/>
              </a:ext>
            </a:extLst>
          </p:cNvPr>
          <p:cNvSpPr/>
          <p:nvPr/>
        </p:nvSpPr>
        <p:spPr>
          <a:xfrm>
            <a:off x="14261485" y="9423845"/>
            <a:ext cx="1041542"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627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1632203" y="1240155"/>
            <a:ext cx="10201275" cy="1748790"/>
          </a:xfrm>
          <a:prstGeom prst="rect">
            <a:avLst/>
          </a:prstGeom>
        </p:spPr>
        <p:txBody>
          <a:bodyPr spcFirstLastPara="1" wrap="square" lIns="116567" tIns="116567" rIns="116567" bIns="116567" anchor="b" anchorCtr="0">
            <a:noAutofit/>
          </a:bodyPr>
          <a:lstStyle/>
          <a:p>
            <a:r>
              <a:rPr lang="en-US" dirty="0">
                <a:solidFill>
                  <a:schemeClr val="tx1"/>
                </a:solidFill>
                <a:latin typeface="Century Gothic" panose="020B0502020202020204" pitchFamily="34" charset="0"/>
              </a:rPr>
              <a:t>10 Project Areas</a:t>
            </a:r>
            <a:endParaRPr dirty="0">
              <a:solidFill>
                <a:schemeClr val="tx1"/>
              </a:solidFill>
              <a:latin typeface="Century Gothic" panose="020B0502020202020204" pitchFamily="34" charset="0"/>
            </a:endParaRPr>
          </a:p>
        </p:txBody>
      </p:sp>
      <p:sp>
        <p:nvSpPr>
          <p:cNvPr id="5" name="Shape 142"/>
          <p:cNvSpPr txBox="1"/>
          <p:nvPr/>
        </p:nvSpPr>
        <p:spPr>
          <a:xfrm>
            <a:off x="1113345" y="3450922"/>
            <a:ext cx="7419759" cy="5491351"/>
          </a:xfrm>
          <a:prstGeom prst="rect">
            <a:avLst/>
          </a:prstGeom>
          <a:noFill/>
          <a:ln>
            <a:noFill/>
          </a:ln>
        </p:spPr>
        <p:txBody>
          <a:bodyPr spcFirstLastPara="1" wrap="square" lIns="116567" tIns="58267" rIns="116567" bIns="58267" anchor="t" anchorCtr="0">
            <a:noAutofit/>
          </a:bodyPr>
          <a:lstStyle/>
          <a:p>
            <a:pPr lvl="1">
              <a:buClr>
                <a:schemeClr val="dk1"/>
              </a:buClr>
              <a:buSzPts val="1400"/>
            </a:pPr>
            <a:r>
              <a:rPr lang="en-US" sz="3060" b="1" dirty="0">
                <a:solidFill>
                  <a:schemeClr val="bg1">
                    <a:lumMod val="50000"/>
                  </a:schemeClr>
                </a:solidFill>
                <a:latin typeface="Century Gothic" panose="020B0502020202020204" pitchFamily="34" charset="0"/>
                <a:ea typeface="Calibri"/>
                <a:cs typeface="Calibri"/>
              </a:rPr>
              <a:t>In January, 10 Design Teams were matched with 10 sites around the Bay Area </a:t>
            </a:r>
            <a:r>
              <a:rPr lang="en-US" sz="3060" dirty="0">
                <a:solidFill>
                  <a:schemeClr val="bg1">
                    <a:lumMod val="50000"/>
                  </a:schemeClr>
                </a:solidFill>
                <a:latin typeface="Century Gothic" panose="020B0502020202020204" pitchFamily="34" charset="0"/>
                <a:ea typeface="Calibri"/>
                <a:cs typeface="Calibri"/>
              </a:rPr>
              <a:t>that represent a range of issues, terrain, and communities. </a:t>
            </a:r>
          </a:p>
          <a:p>
            <a:pPr lvl="1">
              <a:buClr>
                <a:schemeClr val="dk1"/>
              </a:buClr>
              <a:buSzPts val="1400"/>
            </a:pPr>
            <a:endParaRPr lang="en-US" sz="3060" dirty="0">
              <a:solidFill>
                <a:schemeClr val="bg1">
                  <a:lumMod val="50000"/>
                </a:schemeClr>
              </a:solidFill>
              <a:latin typeface="Century Gothic" panose="020B0502020202020204" pitchFamily="34" charset="0"/>
              <a:ea typeface="Calibri"/>
              <a:cs typeface="Calibri"/>
            </a:endParaRPr>
          </a:p>
          <a:p>
            <a:pPr lvl="1">
              <a:buClr>
                <a:schemeClr val="dk1"/>
              </a:buClr>
              <a:buSzPts val="1400"/>
            </a:pPr>
            <a:r>
              <a:rPr lang="en-US" sz="3060" dirty="0">
                <a:solidFill>
                  <a:schemeClr val="bg1">
                    <a:lumMod val="50000"/>
                  </a:schemeClr>
                </a:solidFill>
                <a:latin typeface="Century Gothic" panose="020B0502020202020204" pitchFamily="34" charset="0"/>
                <a:ea typeface="Calibri"/>
                <a:cs typeface="Calibri"/>
              </a:rPr>
              <a:t>Over the next 5 months, the Mithun Home Team will work with North Richmond to design resilient solutions for the neighborhood and surrounding area that reflect community priorities. </a:t>
            </a:r>
          </a:p>
          <a:p>
            <a:pPr lvl="1">
              <a:buClr>
                <a:schemeClr val="dk1"/>
              </a:buClr>
              <a:buSzPts val="1400"/>
            </a:pPr>
            <a:endParaRPr lang="en-US" sz="3060" dirty="0">
              <a:solidFill>
                <a:schemeClr val="bg1">
                  <a:lumMod val="50000"/>
                </a:schemeClr>
              </a:solidFill>
              <a:ea typeface="Calibri"/>
              <a:cs typeface="Calibri"/>
            </a:endParaRPr>
          </a:p>
          <a:p>
            <a:pPr lvl="1">
              <a:buClr>
                <a:schemeClr val="dk1"/>
              </a:buClr>
              <a:buSzPts val="1400"/>
            </a:pPr>
            <a:r>
              <a:rPr lang="en-US" sz="3060" dirty="0">
                <a:solidFill>
                  <a:schemeClr val="bg2"/>
                </a:solidFill>
                <a:latin typeface="Calibri"/>
                <a:ea typeface="Calibri"/>
                <a:cs typeface="Calibri"/>
              </a:rPr>
              <a:t> </a:t>
            </a:r>
            <a:endParaRPr sz="3060" dirty="0">
              <a:solidFill>
                <a:schemeClr val="bg2"/>
              </a:solidFill>
              <a:latin typeface="Calibri"/>
              <a:ea typeface="Calibri"/>
              <a:cs typeface="Calibri"/>
              <a:sym typeface="Calibri"/>
            </a:endParaRPr>
          </a:p>
          <a:p>
            <a:pPr>
              <a:buClr>
                <a:srgbClr val="000000"/>
              </a:buClr>
              <a:buSzPts val="2300"/>
            </a:pPr>
            <a:endParaRPr sz="2933" dirty="0">
              <a:solidFill>
                <a:srgbClr val="002060"/>
              </a:solidFill>
              <a:latin typeface="Calibri"/>
              <a:ea typeface="Calibri"/>
              <a:cs typeface="Calibri"/>
              <a:sym typeface="Calibri"/>
            </a:endParaRPr>
          </a:p>
        </p:txBody>
      </p:sp>
      <p:pic>
        <p:nvPicPr>
          <p:cNvPr id="6" name="Shape 1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64371" y="657225"/>
            <a:ext cx="5980430" cy="8743950"/>
          </a:xfrm>
          <a:prstGeom prst="rect">
            <a:avLst/>
          </a:prstGeom>
          <a:noFill/>
          <a:ln>
            <a:noFill/>
          </a:ln>
        </p:spPr>
      </p:pic>
      <p:sp>
        <p:nvSpPr>
          <p:cNvPr id="7" name="Rectangle 6">
            <a:extLst>
              <a:ext uri="{FF2B5EF4-FFF2-40B4-BE49-F238E27FC236}">
                <a16:creationId xmlns="" xmlns:a16="http://schemas.microsoft.com/office/drawing/2014/main" id="{38D5A36B-BAE6-48D2-9CAD-B412094810C4}"/>
              </a:ext>
            </a:extLst>
          </p:cNvPr>
          <p:cNvSpPr/>
          <p:nvPr/>
        </p:nvSpPr>
        <p:spPr>
          <a:xfrm>
            <a:off x="14261485" y="9423845"/>
            <a:ext cx="1041542"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7583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115_Home Team Mithun Slides_1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57225"/>
            <a:ext cx="15544800" cy="8743950"/>
          </a:xfrm>
          <a:prstGeom prst="rect">
            <a:avLst/>
          </a:prstGeom>
          <a:noFill/>
          <a:ln>
            <a:noFill/>
          </a:ln>
        </p:spPr>
      </p:pic>
      <p:sp>
        <p:nvSpPr>
          <p:cNvPr id="9" name="Rectangle 8">
            <a:extLst>
              <a:ext uri="{FF2B5EF4-FFF2-40B4-BE49-F238E27FC236}">
                <a16:creationId xmlns="" xmlns:a16="http://schemas.microsoft.com/office/drawing/2014/main" id="{BF351C10-101D-4242-9550-5C5C7A0A104D}"/>
              </a:ext>
            </a:extLst>
          </p:cNvPr>
          <p:cNvSpPr/>
          <p:nvPr/>
        </p:nvSpPr>
        <p:spPr>
          <a:xfrm>
            <a:off x="14261485" y="9423845"/>
            <a:ext cx="1041542"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338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20171115_Home Team Mithun Slides_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57225"/>
            <a:ext cx="15544800" cy="8743950"/>
          </a:xfrm>
          <a:prstGeom prst="rect">
            <a:avLst/>
          </a:prstGeom>
          <a:noFill/>
          <a:ln>
            <a:noFill/>
          </a:ln>
        </p:spPr>
      </p:pic>
      <p:sp>
        <p:nvSpPr>
          <p:cNvPr id="11" name="Rectangle 10">
            <a:extLst>
              <a:ext uri="{FF2B5EF4-FFF2-40B4-BE49-F238E27FC236}">
                <a16:creationId xmlns="" xmlns:a16="http://schemas.microsoft.com/office/drawing/2014/main" id="{FE27DF80-1B29-45D0-8D8B-CC9530341581}"/>
              </a:ext>
            </a:extLst>
          </p:cNvPr>
          <p:cNvSpPr/>
          <p:nvPr/>
        </p:nvSpPr>
        <p:spPr>
          <a:xfrm>
            <a:off x="14261485" y="9423845"/>
            <a:ext cx="1041542"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D96F8897-ACC3-4292-96FE-2045026D2A8D}"/>
              </a:ext>
            </a:extLst>
          </p:cNvPr>
          <p:cNvSpPr/>
          <p:nvPr/>
        </p:nvSpPr>
        <p:spPr>
          <a:xfrm>
            <a:off x="13625970" y="304800"/>
            <a:ext cx="1711686"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7481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886200" y="4263992"/>
            <a:ext cx="7772400" cy="798680"/>
          </a:xfrm>
          <a:prstGeom prst="rect">
            <a:avLst/>
          </a:prstGeom>
        </p:spPr>
        <p:txBody>
          <a:bodyPr>
            <a:spAutoFit/>
          </a:bodyPr>
          <a:lstStyle/>
          <a:p>
            <a:r>
              <a:rPr lang="en-US" sz="2295" dirty="0"/>
              <a:t>From	Subject	Received	Size	Categories	</a:t>
            </a:r>
          </a:p>
          <a:p>
            <a:r>
              <a:rPr lang="en-US" sz="2295" dirty="0"/>
              <a:t>Debra Guenther		11:47 PM	4 MB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84378"/>
            <a:ext cx="15544800" cy="4689645"/>
          </a:xfrm>
          <a:prstGeom prst="rect">
            <a:avLst/>
          </a:prstGeom>
        </p:spPr>
      </p:pic>
      <p:sp>
        <p:nvSpPr>
          <p:cNvPr id="12" name="Rectangle 11">
            <a:extLst>
              <a:ext uri="{FF2B5EF4-FFF2-40B4-BE49-F238E27FC236}">
                <a16:creationId xmlns="" xmlns:a16="http://schemas.microsoft.com/office/drawing/2014/main" id="{355EB934-1E65-43A3-80BF-8A6EDAB08EA9}"/>
              </a:ext>
            </a:extLst>
          </p:cNvPr>
          <p:cNvSpPr/>
          <p:nvPr/>
        </p:nvSpPr>
        <p:spPr>
          <a:xfrm>
            <a:off x="14261485" y="9423845"/>
            <a:ext cx="1041542"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851839"/>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115_Home Team Mithun Slides_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57225"/>
            <a:ext cx="15544800" cy="8743950"/>
          </a:xfrm>
          <a:prstGeom prst="rect">
            <a:avLst/>
          </a:prstGeom>
          <a:noFill/>
          <a:ln>
            <a:noFill/>
          </a:ln>
        </p:spPr>
      </p:pic>
      <p:sp>
        <p:nvSpPr>
          <p:cNvPr id="9" name="Rectangle 8">
            <a:extLst>
              <a:ext uri="{FF2B5EF4-FFF2-40B4-BE49-F238E27FC236}">
                <a16:creationId xmlns="" xmlns:a16="http://schemas.microsoft.com/office/drawing/2014/main" id="{5B59CD75-822C-4BB3-90A1-69AFC192803B}"/>
              </a:ext>
            </a:extLst>
          </p:cNvPr>
          <p:cNvSpPr/>
          <p:nvPr/>
        </p:nvSpPr>
        <p:spPr>
          <a:xfrm>
            <a:off x="14261485" y="9423845"/>
            <a:ext cx="1041542"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01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ndependence ha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798" y="1256165"/>
            <a:ext cx="5636244" cy="75449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0"/>
          </p:nvPr>
        </p:nvSpPr>
        <p:spPr/>
        <p:txBody>
          <a:bodyPr/>
          <a:lstStyle/>
          <a:p>
            <a:r>
              <a:rPr lang="en-US" dirty="0"/>
              <a:t>June 1-2, 1966</a:t>
            </a:r>
          </a:p>
          <a:p>
            <a:r>
              <a:rPr lang="en-US" dirty="0"/>
              <a:t>Independence Hall in Philadelphia</a:t>
            </a:r>
          </a:p>
          <a:p>
            <a:r>
              <a:rPr lang="en-US" dirty="0"/>
              <a:t>Six signers</a:t>
            </a:r>
          </a:p>
          <a:p>
            <a:pPr lvl="1"/>
            <a:r>
              <a:rPr lang="en-US" dirty="0"/>
              <a:t>Campbell Miller</a:t>
            </a:r>
          </a:p>
          <a:p>
            <a:pPr lvl="1"/>
            <a:r>
              <a:rPr lang="en-US" dirty="0"/>
              <a:t>Grady Clay</a:t>
            </a:r>
          </a:p>
          <a:p>
            <a:pPr lvl="1"/>
            <a:r>
              <a:rPr lang="en-US" dirty="0"/>
              <a:t>Ian L. </a:t>
            </a:r>
            <a:r>
              <a:rPr lang="en-US" dirty="0" err="1"/>
              <a:t>McHarg</a:t>
            </a:r>
            <a:endParaRPr lang="en-US" dirty="0"/>
          </a:p>
          <a:p>
            <a:pPr lvl="1"/>
            <a:r>
              <a:rPr lang="en-US" dirty="0"/>
              <a:t>Charles R. Hammond</a:t>
            </a:r>
          </a:p>
          <a:p>
            <a:pPr lvl="1"/>
            <a:r>
              <a:rPr lang="en-US" dirty="0"/>
              <a:t>George E. Patton</a:t>
            </a:r>
          </a:p>
          <a:p>
            <a:pPr lvl="1"/>
            <a:r>
              <a:rPr lang="en-US" dirty="0"/>
              <a:t>John O. Simonds</a:t>
            </a:r>
          </a:p>
          <a:p>
            <a:pPr lvl="1"/>
            <a:endParaRPr lang="en-US" dirty="0"/>
          </a:p>
        </p:txBody>
      </p:sp>
      <p:sp>
        <p:nvSpPr>
          <p:cNvPr id="13" name="Title 12"/>
          <p:cNvSpPr>
            <a:spLocks noGrp="1"/>
          </p:cNvSpPr>
          <p:nvPr>
            <p:ph type="title"/>
          </p:nvPr>
        </p:nvSpPr>
        <p:spPr>
          <a:xfrm>
            <a:off x="6992527" y="1508240"/>
            <a:ext cx="7485474" cy="525168"/>
          </a:xfrm>
        </p:spPr>
        <p:txBody>
          <a:bodyPr/>
          <a:lstStyle/>
          <a:p>
            <a:r>
              <a:rPr lang="en-US" dirty="0"/>
              <a:t>1966 DECLARATION OF CONCERN</a:t>
            </a:r>
          </a:p>
        </p:txBody>
      </p:sp>
      <p:pic>
        <p:nvPicPr>
          <p:cNvPr id="4099" name="Picture 3" descr="C:\Users\hwhitlow\Desktop\McHarg-Diary.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2814" y="3433838"/>
            <a:ext cx="5484211" cy="44559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03054" y="1256163"/>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lIns="134092" tIns="67046" rIns="134092" bIns="67046" rtlCol="0" anchor="ctr"/>
          <a:lstStyle/>
          <a:p>
            <a:pPr algn="ctr" defTabSz="670456"/>
            <a:endParaRPr lang="en-US" sz="2640" dirty="0">
              <a:solidFill>
                <a:srgbClr val="F05C03"/>
              </a:solidFill>
              <a:latin typeface="Arial"/>
            </a:endParaRPr>
          </a:p>
        </p:txBody>
      </p:sp>
    </p:spTree>
    <p:extLst>
      <p:ext uri="{BB962C8B-B14F-4D97-AF65-F5344CB8AC3E}">
        <p14:creationId xmlns:p14="http://schemas.microsoft.com/office/powerpoint/2010/main" val="289529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115_Home Team Mithun Slides_1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57225"/>
            <a:ext cx="15544800" cy="8743950"/>
          </a:xfrm>
          <a:prstGeom prst="rect">
            <a:avLst/>
          </a:prstGeom>
          <a:noFill/>
          <a:ln>
            <a:noFill/>
          </a:ln>
        </p:spPr>
      </p:pic>
      <p:sp>
        <p:nvSpPr>
          <p:cNvPr id="9" name="Rectangle 8">
            <a:extLst>
              <a:ext uri="{FF2B5EF4-FFF2-40B4-BE49-F238E27FC236}">
                <a16:creationId xmlns="" xmlns:a16="http://schemas.microsoft.com/office/drawing/2014/main" id="{48DBE221-F610-48D2-B503-3C8E2AE12064}"/>
              </a:ext>
            </a:extLst>
          </p:cNvPr>
          <p:cNvSpPr/>
          <p:nvPr/>
        </p:nvSpPr>
        <p:spPr>
          <a:xfrm>
            <a:off x="14261485" y="9423845"/>
            <a:ext cx="1041542"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64826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©Mithun</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56831" y="657225"/>
            <a:ext cx="11658620" cy="8743950"/>
          </a:xfrm>
          <a:prstGeom prst="rect">
            <a:avLst/>
          </a:prstGeom>
        </p:spPr>
      </p:pic>
      <p:sp>
        <p:nvSpPr>
          <p:cNvPr id="4" name="Shape 155"/>
          <p:cNvSpPr txBox="1">
            <a:spLocks/>
          </p:cNvSpPr>
          <p:nvPr/>
        </p:nvSpPr>
        <p:spPr>
          <a:xfrm>
            <a:off x="277285" y="657226"/>
            <a:ext cx="1602796" cy="1538725"/>
          </a:xfrm>
          <a:prstGeom prst="rect">
            <a:avLst/>
          </a:prstGeom>
        </p:spPr>
        <p:txBody>
          <a:bodyPr spcFirstLastPara="1" wrap="square" lIns="116567" tIns="116567" rIns="116567" bIns="116567" anchor="b" anchorCtr="0">
            <a:noAutofit/>
          </a:bodyPr>
          <a:lstStyle>
            <a:lvl1pPr algn="l" rtl="0" eaLnBrk="0" fontAlgn="base" hangingPunct="0">
              <a:lnSpc>
                <a:spcPct val="90000"/>
              </a:lnSpc>
              <a:spcBef>
                <a:spcPct val="0"/>
              </a:spcBef>
              <a:spcAft>
                <a:spcPct val="0"/>
              </a:spcAft>
              <a:defRPr lang="en-US" sz="2200" b="1" kern="1200">
                <a:solidFill>
                  <a:schemeClr val="tx1"/>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2200" b="1">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2200" b="1">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2200" b="1">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2200" b="1">
                <a:solidFill>
                  <a:schemeClr val="tx1"/>
                </a:solidFill>
                <a:latin typeface="Century Gothic" panose="020B0502020202020204" pitchFamily="34" charset="0"/>
              </a:defRPr>
            </a:lvl5pPr>
            <a:lvl6pPr marL="457200" algn="l" rtl="0" fontAlgn="base">
              <a:lnSpc>
                <a:spcPct val="90000"/>
              </a:lnSpc>
              <a:spcBef>
                <a:spcPct val="0"/>
              </a:spcBef>
              <a:spcAft>
                <a:spcPct val="0"/>
              </a:spcAft>
              <a:defRPr sz="2200" b="1">
                <a:solidFill>
                  <a:schemeClr val="tx1"/>
                </a:solidFill>
                <a:latin typeface="Century Gothic" panose="020B0502020202020204" pitchFamily="34" charset="0"/>
              </a:defRPr>
            </a:lvl6pPr>
            <a:lvl7pPr marL="914400" algn="l" rtl="0" fontAlgn="base">
              <a:lnSpc>
                <a:spcPct val="90000"/>
              </a:lnSpc>
              <a:spcBef>
                <a:spcPct val="0"/>
              </a:spcBef>
              <a:spcAft>
                <a:spcPct val="0"/>
              </a:spcAft>
              <a:defRPr sz="2200" b="1">
                <a:solidFill>
                  <a:schemeClr val="tx1"/>
                </a:solidFill>
                <a:latin typeface="Century Gothic" panose="020B0502020202020204" pitchFamily="34" charset="0"/>
              </a:defRPr>
            </a:lvl7pPr>
            <a:lvl8pPr marL="1371600" algn="l" rtl="0" fontAlgn="base">
              <a:lnSpc>
                <a:spcPct val="90000"/>
              </a:lnSpc>
              <a:spcBef>
                <a:spcPct val="0"/>
              </a:spcBef>
              <a:spcAft>
                <a:spcPct val="0"/>
              </a:spcAft>
              <a:defRPr sz="2200" b="1">
                <a:solidFill>
                  <a:schemeClr val="tx1"/>
                </a:solidFill>
                <a:latin typeface="Century Gothic" panose="020B0502020202020204" pitchFamily="34" charset="0"/>
              </a:defRPr>
            </a:lvl8pPr>
            <a:lvl9pPr marL="1828800" algn="l" rtl="0" fontAlgn="base">
              <a:lnSpc>
                <a:spcPct val="90000"/>
              </a:lnSpc>
              <a:spcBef>
                <a:spcPct val="0"/>
              </a:spcBef>
              <a:spcAft>
                <a:spcPct val="0"/>
              </a:spcAft>
              <a:defRPr sz="2200" b="1">
                <a:solidFill>
                  <a:schemeClr val="tx1"/>
                </a:solidFill>
                <a:latin typeface="Century Gothic" panose="020B0502020202020204" pitchFamily="34" charset="0"/>
              </a:defRPr>
            </a:lvl9pPr>
          </a:lstStyle>
          <a:p>
            <a:pPr>
              <a:spcBef>
                <a:spcPts val="0"/>
              </a:spcBef>
              <a:spcAft>
                <a:spcPts val="0"/>
              </a:spcAft>
            </a:pPr>
            <a:r>
              <a:rPr lang="en-US" sz="3825" dirty="0">
                <a:latin typeface="+mj-lt"/>
              </a:rPr>
              <a:t>CAB</a:t>
            </a:r>
          </a:p>
          <a:p>
            <a:pPr>
              <a:spcBef>
                <a:spcPts val="0"/>
              </a:spcBef>
              <a:spcAft>
                <a:spcPts val="0"/>
              </a:spcAft>
            </a:pPr>
            <a:r>
              <a:rPr lang="en-US" sz="3825" dirty="0">
                <a:latin typeface="+mj-lt"/>
              </a:rPr>
              <a:t>Stats:</a:t>
            </a:r>
          </a:p>
        </p:txBody>
      </p:sp>
      <p:sp>
        <p:nvSpPr>
          <p:cNvPr id="11" name="Rectangle 10">
            <a:extLst>
              <a:ext uri="{FF2B5EF4-FFF2-40B4-BE49-F238E27FC236}">
                <a16:creationId xmlns="" xmlns:a16="http://schemas.microsoft.com/office/drawing/2014/main" id="{50DF801B-AC8F-4F08-BEB9-D7D3E7FC8543}"/>
              </a:ext>
            </a:extLst>
          </p:cNvPr>
          <p:cNvSpPr/>
          <p:nvPr/>
        </p:nvSpPr>
        <p:spPr>
          <a:xfrm>
            <a:off x="14261485" y="9423845"/>
            <a:ext cx="1041542" cy="427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4620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a:t>©Mithun</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025" y="-492845"/>
            <a:ext cx="17969904" cy="13477428"/>
          </a:xfrm>
          <a:prstGeom prst="rect">
            <a:avLst/>
          </a:prstGeom>
        </p:spPr>
      </p:pic>
    </p:spTree>
    <p:extLst>
      <p:ext uri="{BB962C8B-B14F-4D97-AF65-F5344CB8AC3E}">
        <p14:creationId xmlns:p14="http://schemas.microsoft.com/office/powerpoint/2010/main" val="3366306205"/>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©Mithun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 y="0"/>
            <a:ext cx="15986989" cy="11978347"/>
          </a:xfrm>
          <a:prstGeom prst="rect">
            <a:avLst/>
          </a:prstGeom>
        </p:spPr>
      </p:pic>
    </p:spTree>
    <p:extLst>
      <p:ext uri="{BB962C8B-B14F-4D97-AF65-F5344CB8AC3E}">
        <p14:creationId xmlns:p14="http://schemas.microsoft.com/office/powerpoint/2010/main" val="1435436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a:latin typeface="Arial"/>
              <a:cs typeface="Arial"/>
            </a:endParaRPr>
          </a:p>
        </p:txBody>
      </p:sp>
      <p:sp>
        <p:nvSpPr>
          <p:cNvPr id="16" name="object 22">
            <a:extLst>
              <a:ext uri="{FF2B5EF4-FFF2-40B4-BE49-F238E27FC236}">
                <a16:creationId xmlns="" xmlns:a16="http://schemas.microsoft.com/office/drawing/2014/main" id="{746D2493-6FAC-4CAC-B894-1C8E4CDA70B6}"/>
              </a:ext>
            </a:extLst>
          </p:cNvPr>
          <p:cNvSpPr txBox="1"/>
          <p:nvPr/>
        </p:nvSpPr>
        <p:spPr>
          <a:xfrm>
            <a:off x="9296400" y="6255603"/>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VOLUNTEERISM</a:t>
            </a:r>
            <a:endParaRPr sz="5400" b="1" dirty="0">
              <a:solidFill>
                <a:schemeClr val="bg1"/>
              </a:solidFill>
              <a:latin typeface="BrownPro" panose="00010500010101010101" pitchFamily="50" charset="0"/>
              <a:cs typeface="Arial"/>
            </a:endParaRPr>
          </a:p>
        </p:txBody>
      </p:sp>
      <p:grpSp>
        <p:nvGrpSpPr>
          <p:cNvPr id="21" name="Group 20">
            <a:extLst>
              <a:ext uri="{FF2B5EF4-FFF2-40B4-BE49-F238E27FC236}">
                <a16:creationId xmlns="" xmlns:a16="http://schemas.microsoft.com/office/drawing/2014/main" id="{86E0CD49-7899-4658-80EB-DA427A4F10E6}"/>
              </a:ext>
            </a:extLst>
          </p:cNvPr>
          <p:cNvGrpSpPr/>
          <p:nvPr/>
        </p:nvGrpSpPr>
        <p:grpSpPr>
          <a:xfrm>
            <a:off x="189143" y="4032289"/>
            <a:ext cx="3130087" cy="3245925"/>
            <a:chOff x="189143" y="4032289"/>
            <a:chExt cx="3130087" cy="3245925"/>
          </a:xfrm>
        </p:grpSpPr>
        <p:sp>
          <p:nvSpPr>
            <p:cNvPr id="23" name="Oval 22">
              <a:extLst>
                <a:ext uri="{FF2B5EF4-FFF2-40B4-BE49-F238E27FC236}">
                  <a16:creationId xmlns="" xmlns:a16="http://schemas.microsoft.com/office/drawing/2014/main" id="{57C16E7C-7DB6-4839-9E8F-5B3EAFF9FC77}"/>
                </a:ext>
              </a:extLst>
            </p:cNvPr>
            <p:cNvSpPr/>
            <p:nvPr/>
          </p:nvSpPr>
          <p:spPr>
            <a:xfrm>
              <a:off x="2272790" y="5046785"/>
              <a:ext cx="1046440" cy="1038359"/>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6530526A-1D90-4781-BB53-F998D50ACE62}"/>
                </a:ext>
              </a:extLst>
            </p:cNvPr>
            <p:cNvSpPr/>
            <p:nvPr/>
          </p:nvSpPr>
          <p:spPr>
            <a:xfrm>
              <a:off x="1300772" y="5771799"/>
              <a:ext cx="1518139" cy="1506415"/>
            </a:xfrm>
            <a:prstGeom prst="ellipse">
              <a:avLst/>
            </a:prstGeom>
            <a:solidFill>
              <a:srgbClr val="72C2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 xmlns:a16="http://schemas.microsoft.com/office/drawing/2014/main" id="{E5605326-F98F-4BDF-9B6C-29CB1366308A}"/>
                </a:ext>
              </a:extLst>
            </p:cNvPr>
            <p:cNvSpPr/>
            <p:nvPr/>
          </p:nvSpPr>
          <p:spPr>
            <a:xfrm>
              <a:off x="189143" y="4032289"/>
              <a:ext cx="2374852" cy="2356513"/>
            </a:xfrm>
            <a:prstGeom prst="ellipse">
              <a:avLst/>
            </a:prstGeom>
            <a:solidFill>
              <a:srgbClr val="FF66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17">
              <a:extLst>
                <a:ext uri="{FF2B5EF4-FFF2-40B4-BE49-F238E27FC236}">
                  <a16:creationId xmlns="" xmlns:a16="http://schemas.microsoft.com/office/drawing/2014/main" id="{96C2C574-43D6-43B2-8DFA-31CD25018AE4}"/>
                </a:ext>
              </a:extLst>
            </p:cNvPr>
            <p:cNvSpPr txBox="1"/>
            <p:nvPr/>
          </p:nvSpPr>
          <p:spPr>
            <a:xfrm>
              <a:off x="668287" y="5029200"/>
              <a:ext cx="2455913" cy="374015"/>
            </a:xfrm>
            <a:prstGeom prst="rect">
              <a:avLst/>
            </a:prstGeom>
          </p:spPr>
          <p:txBody>
            <a:bodyPr vert="horz" wrap="square" lIns="0" tIns="0" rIns="0" bIns="0" rtlCol="0">
              <a:spAutoFit/>
            </a:bodyPr>
            <a:lstStyle/>
            <a:p>
              <a:pPr marL="12700">
                <a:lnSpc>
                  <a:spcPct val="100000"/>
                </a:lnSpc>
              </a:pPr>
              <a:r>
                <a:rPr lang="en-US" sz="2400" spc="-50" dirty="0">
                  <a:solidFill>
                    <a:schemeClr val="bg1"/>
                  </a:solidFill>
                  <a:latin typeface="BrownPro" panose="00010500010101010101" pitchFamily="50" charset="0"/>
                  <a:cs typeface="Arial"/>
                </a:rPr>
                <a:t>RESONATE</a:t>
              </a:r>
              <a:endParaRPr sz="2400" dirty="0">
                <a:solidFill>
                  <a:schemeClr val="bg1"/>
                </a:solidFill>
                <a:latin typeface="BrownPro" panose="00010500010101010101" pitchFamily="50" charset="0"/>
                <a:cs typeface="Arial"/>
              </a:endParaRPr>
            </a:p>
          </p:txBody>
        </p:sp>
      </p:grpSp>
      <p:sp>
        <p:nvSpPr>
          <p:cNvPr id="28" name="object 21">
            <a:extLst>
              <a:ext uri="{FF2B5EF4-FFF2-40B4-BE49-F238E27FC236}">
                <a16:creationId xmlns="" xmlns:a16="http://schemas.microsoft.com/office/drawing/2014/main" id="{1DEC29E0-AED5-4575-A66A-2887DCFCC228}"/>
              </a:ext>
            </a:extLst>
          </p:cNvPr>
          <p:cNvSpPr txBox="1"/>
          <p:nvPr/>
        </p:nvSpPr>
        <p:spPr>
          <a:xfrm>
            <a:off x="7341447" y="6587906"/>
            <a:ext cx="5133340" cy="1348959"/>
          </a:xfrm>
          <a:prstGeom prst="rect">
            <a:avLst/>
          </a:prstGeom>
        </p:spPr>
        <p:txBody>
          <a:bodyPr vert="horz" wrap="square" lIns="0" tIns="0" rIns="0" bIns="0" rtlCol="0">
            <a:spAutoFit/>
          </a:bodyPr>
          <a:lstStyle/>
          <a:p>
            <a:pPr marL="12700" marR="5080" indent="-635" algn="ctr">
              <a:lnSpc>
                <a:spcPct val="111100"/>
              </a:lnSpc>
            </a:pPr>
            <a:r>
              <a:rPr lang="en-US" sz="1600" b="1" spc="55" dirty="0">
                <a:solidFill>
                  <a:srgbClr val="FF6642"/>
                </a:solidFill>
                <a:latin typeface="BrownPro" panose="00010500010101010101" pitchFamily="50" charset="0"/>
                <a:cs typeface="Arial"/>
              </a:rPr>
              <a:t>“To fulfill these promises, we will work to strengthen and diversify our global capacity as a profession. We will work to cultivate a bold culture of inclusive leadership, advocacy and activism in our ranks”</a:t>
            </a:r>
            <a:endParaRPr sz="1600" b="1" dirty="0">
              <a:latin typeface="BrownPro" panose="00010500010101010101" pitchFamily="50" charset="0"/>
              <a:cs typeface="Arial"/>
            </a:endParaRPr>
          </a:p>
        </p:txBody>
      </p:sp>
      <p:sp>
        <p:nvSpPr>
          <p:cNvPr id="30" name="object 21">
            <a:extLst>
              <a:ext uri="{FF2B5EF4-FFF2-40B4-BE49-F238E27FC236}">
                <a16:creationId xmlns="" xmlns:a16="http://schemas.microsoft.com/office/drawing/2014/main" id="{C043C916-467E-4BC1-B805-16E7EA5A71FC}"/>
              </a:ext>
            </a:extLst>
          </p:cNvPr>
          <p:cNvSpPr txBox="1"/>
          <p:nvPr/>
        </p:nvSpPr>
        <p:spPr>
          <a:xfrm>
            <a:off x="7772400" y="4561146"/>
            <a:ext cx="5133340" cy="492443"/>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PLA </a:t>
            </a:r>
            <a:br>
              <a:rPr lang="en-US" sz="1600" cap="all" dirty="0">
                <a:solidFill>
                  <a:schemeClr val="bg1">
                    <a:lumMod val="75000"/>
                  </a:schemeClr>
                </a:solidFill>
                <a:latin typeface="ff-din-web"/>
              </a:rPr>
            </a:br>
            <a:r>
              <a:rPr lang="en-US" sz="1600" cap="all" dirty="0">
                <a:solidFill>
                  <a:schemeClr val="bg1">
                    <a:lumMod val="75000"/>
                  </a:schemeClr>
                </a:solidFill>
                <a:latin typeface="ff-din-web"/>
              </a:rPr>
              <a:t> PRINCIPAL</a:t>
            </a:r>
            <a:endParaRPr lang="en-US" sz="1600" b="0" i="0" cap="all" dirty="0">
              <a:solidFill>
                <a:schemeClr val="bg1">
                  <a:lumMod val="75000"/>
                </a:schemeClr>
              </a:solidFill>
              <a:effectLst/>
              <a:latin typeface="ff-din-web"/>
            </a:endParaRPr>
          </a:p>
        </p:txBody>
      </p:sp>
      <p:pic>
        <p:nvPicPr>
          <p:cNvPr id="17" name="Picture 4" descr="Mithun">
            <a:hlinkClick r:id="rId2"/>
            <a:extLst>
              <a:ext uri="{FF2B5EF4-FFF2-40B4-BE49-F238E27FC236}">
                <a16:creationId xmlns="" xmlns:a16="http://schemas.microsoft.com/office/drawing/2014/main" id="{46526B81-CB72-41DB-95E4-792786E853C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64068" y="1308860"/>
            <a:ext cx="4790070" cy="29937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ithun">
            <a:extLst>
              <a:ext uri="{FF2B5EF4-FFF2-40B4-BE49-F238E27FC236}">
                <a16:creationId xmlns="" xmlns:a16="http://schemas.microsoft.com/office/drawing/2014/main" id="{52CC33AF-BCD4-40C0-8572-021D8A876A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08244" y="4554931"/>
            <a:ext cx="1492956" cy="349352"/>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21">
            <a:extLst>
              <a:ext uri="{FF2B5EF4-FFF2-40B4-BE49-F238E27FC236}">
                <a16:creationId xmlns="" xmlns:a16="http://schemas.microsoft.com/office/drawing/2014/main" id="{B1F1C74F-2976-4743-82E1-E4BB7A977079}"/>
              </a:ext>
            </a:extLst>
          </p:cNvPr>
          <p:cNvSpPr txBox="1"/>
          <p:nvPr/>
        </p:nvSpPr>
        <p:spPr>
          <a:xfrm>
            <a:off x="7391400" y="744379"/>
            <a:ext cx="5133340" cy="246221"/>
          </a:xfrm>
          <a:prstGeom prst="rect">
            <a:avLst/>
          </a:prstGeom>
        </p:spPr>
        <p:txBody>
          <a:bodyPr vert="horz" wrap="square" lIns="0" tIns="0" rIns="0" bIns="0" rtlCol="0">
            <a:spAutoFit/>
          </a:bodyPr>
          <a:lstStyle/>
          <a:p>
            <a:pPr algn="ctr"/>
            <a:r>
              <a:rPr lang="en-US" sz="1600" cap="all" dirty="0">
                <a:solidFill>
                  <a:schemeClr val="bg1">
                    <a:lumMod val="75000"/>
                  </a:schemeClr>
                </a:solidFill>
                <a:latin typeface="ff-din-web"/>
              </a:rPr>
              <a:t>Dorothy </a:t>
            </a:r>
            <a:r>
              <a:rPr lang="en-US" sz="1600" cap="all" dirty="0" err="1">
                <a:solidFill>
                  <a:schemeClr val="bg1">
                    <a:lumMod val="75000"/>
                  </a:schemeClr>
                </a:solidFill>
                <a:latin typeface="ff-din-web"/>
              </a:rPr>
              <a:t>faris</a:t>
            </a:r>
            <a:endParaRPr lang="en-US" sz="1600" b="0" i="0" cap="all" dirty="0">
              <a:solidFill>
                <a:schemeClr val="bg1">
                  <a:lumMod val="75000"/>
                </a:schemeClr>
              </a:solidFill>
              <a:effectLst/>
              <a:latin typeface="ff-din-web"/>
            </a:endParaRPr>
          </a:p>
        </p:txBody>
      </p:sp>
    </p:spTree>
    <p:extLst>
      <p:ext uri="{BB962C8B-B14F-4D97-AF65-F5344CB8AC3E}">
        <p14:creationId xmlns:p14="http://schemas.microsoft.com/office/powerpoint/2010/main" val="34129526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pic>
        <p:nvPicPr>
          <p:cNvPr id="4" name="Picture 3">
            <a:extLst>
              <a:ext uri="{FF2B5EF4-FFF2-40B4-BE49-F238E27FC236}">
                <a16:creationId xmlns="" xmlns:a16="http://schemas.microsoft.com/office/drawing/2014/main" id="{25620C07-8A64-4710-A82A-CCB1E7353A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5160" y="1828800"/>
            <a:ext cx="6719659" cy="4541216"/>
          </a:xfrm>
          <a:prstGeom prst="rect">
            <a:avLst/>
          </a:prstGeom>
        </p:spPr>
      </p:pic>
      <p:pic>
        <p:nvPicPr>
          <p:cNvPr id="3" name="Picture 2">
            <a:extLst>
              <a:ext uri="{FF2B5EF4-FFF2-40B4-BE49-F238E27FC236}">
                <a16:creationId xmlns="" xmlns:a16="http://schemas.microsoft.com/office/drawing/2014/main" id="{D837F5A9-48CA-48CA-9292-C9E7540C7D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83700" y="1828800"/>
            <a:ext cx="6822900" cy="4541216"/>
          </a:xfrm>
          <a:prstGeom prst="rect">
            <a:avLst/>
          </a:prstGeom>
        </p:spPr>
      </p:pic>
    </p:spTree>
    <p:extLst>
      <p:ext uri="{BB962C8B-B14F-4D97-AF65-F5344CB8AC3E}">
        <p14:creationId xmlns:p14="http://schemas.microsoft.com/office/powerpoint/2010/main" val="4020968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8" name="object 8"/>
          <p:cNvSpPr txBox="1"/>
          <p:nvPr/>
        </p:nvSpPr>
        <p:spPr>
          <a:xfrm>
            <a:off x="15201900" y="2118867"/>
            <a:ext cx="342900" cy="629285"/>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5"/>
              </a:spcBef>
            </a:pPr>
            <a:endParaRPr sz="1250">
              <a:latin typeface="Times New Roman"/>
              <a:cs typeface="Times New Roman"/>
            </a:endParaRPr>
          </a:p>
          <a:p>
            <a:pPr>
              <a:lnSpc>
                <a:spcPts val="1185"/>
              </a:lnSpc>
            </a:pPr>
            <a:r>
              <a:rPr sz="1000" spc="-15" dirty="0">
                <a:solidFill>
                  <a:srgbClr val="231F20"/>
                </a:solidFill>
                <a:latin typeface="Arial"/>
                <a:cs typeface="Arial"/>
              </a:rPr>
              <a:t>5</a:t>
            </a:r>
            <a:endParaRPr sz="1000">
              <a:latin typeface="Arial"/>
              <a:cs typeface="Arial"/>
            </a:endParaRPr>
          </a:p>
        </p:txBody>
      </p:sp>
      <p:sp>
        <p:nvSpPr>
          <p:cNvPr id="9" name="object 9"/>
          <p:cNvSpPr/>
          <p:nvPr/>
        </p:nvSpPr>
        <p:spPr>
          <a:xfrm>
            <a:off x="11772900" y="9364992"/>
            <a:ext cx="2057400" cy="39622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10"/>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3" name="object 13"/>
          <p:cNvSpPr/>
          <p:nvPr/>
        </p:nvSpPr>
        <p:spPr>
          <a:xfrm>
            <a:off x="15208250" y="2118867"/>
            <a:ext cx="336550" cy="614045"/>
          </a:xfrm>
          <a:custGeom>
            <a:avLst/>
            <a:gdLst/>
            <a:ahLst/>
            <a:cxnLst/>
            <a:rect l="l" t="t" r="r" b="b"/>
            <a:pathLst>
              <a:path w="336550" h="614044">
                <a:moveTo>
                  <a:pt x="0" y="613664"/>
                </a:moveTo>
                <a:lnTo>
                  <a:pt x="336550" y="613664"/>
                </a:lnTo>
                <a:lnTo>
                  <a:pt x="336550" y="0"/>
                </a:lnTo>
                <a:lnTo>
                  <a:pt x="0" y="0"/>
                </a:lnTo>
                <a:lnTo>
                  <a:pt x="0" y="613664"/>
                </a:lnTo>
                <a:close/>
              </a:path>
            </a:pathLst>
          </a:custGeom>
          <a:solidFill>
            <a:srgbClr val="FFFFFF"/>
          </a:solidFill>
        </p:spPr>
        <p:txBody>
          <a:bodyPr wrap="square" lIns="0" tIns="0" rIns="0" bIns="0" rtlCol="0"/>
          <a:lstStyle/>
          <a:p>
            <a:endParaRPr/>
          </a:p>
        </p:txBody>
      </p:sp>
      <p:sp>
        <p:nvSpPr>
          <p:cNvPr id="14" name="object 14"/>
          <p:cNvSpPr/>
          <p:nvPr/>
        </p:nvSpPr>
        <p:spPr>
          <a:xfrm>
            <a:off x="15208250" y="2726182"/>
            <a:ext cx="336550" cy="12700"/>
          </a:xfrm>
          <a:custGeom>
            <a:avLst/>
            <a:gdLst/>
            <a:ahLst/>
            <a:cxnLst/>
            <a:rect l="l" t="t" r="r" b="b"/>
            <a:pathLst>
              <a:path w="336550" h="12700">
                <a:moveTo>
                  <a:pt x="0" y="12700"/>
                </a:moveTo>
                <a:lnTo>
                  <a:pt x="336550" y="12700"/>
                </a:lnTo>
                <a:lnTo>
                  <a:pt x="336550" y="0"/>
                </a:lnTo>
                <a:lnTo>
                  <a:pt x="0" y="0"/>
                </a:lnTo>
                <a:lnTo>
                  <a:pt x="0" y="12700"/>
                </a:lnTo>
                <a:close/>
              </a:path>
            </a:pathLst>
          </a:custGeom>
          <a:solidFill>
            <a:srgbClr val="FFFFFF"/>
          </a:solidFill>
        </p:spPr>
        <p:txBody>
          <a:bodyPr wrap="square" lIns="0" tIns="0" rIns="0" bIns="0" rtlCol="0"/>
          <a:lstStyle/>
          <a:p>
            <a:endParaRPr/>
          </a:p>
        </p:txBody>
      </p:sp>
      <p:sp>
        <p:nvSpPr>
          <p:cNvPr id="15" name="object 15"/>
          <p:cNvSpPr/>
          <p:nvPr/>
        </p:nvSpPr>
        <p:spPr>
          <a:xfrm>
            <a:off x="349250" y="9123427"/>
            <a:ext cx="15074900" cy="700172"/>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18" name="TextBox 17">
            <a:extLst>
              <a:ext uri="{FF2B5EF4-FFF2-40B4-BE49-F238E27FC236}">
                <a16:creationId xmlns="" xmlns:a16="http://schemas.microsoft.com/office/drawing/2014/main" id="{0F31EDF1-7BA4-465B-9325-4CEB7A2508A8}"/>
              </a:ext>
            </a:extLst>
          </p:cNvPr>
          <p:cNvSpPr txBox="1"/>
          <p:nvPr/>
        </p:nvSpPr>
        <p:spPr>
          <a:xfrm rot="20697695">
            <a:off x="1870272" y="4017731"/>
            <a:ext cx="12268200" cy="1938992"/>
          </a:xfrm>
          <a:prstGeom prst="rect">
            <a:avLst/>
          </a:prstGeom>
          <a:noFill/>
        </p:spPr>
        <p:txBody>
          <a:bodyPr wrap="square" rtlCol="0">
            <a:spAutoFit/>
          </a:bodyPr>
          <a:lstStyle/>
          <a:p>
            <a:r>
              <a:rPr lang="en-US" sz="12000" dirty="0">
                <a:solidFill>
                  <a:srgbClr val="FF6642"/>
                </a:solidFill>
                <a:latin typeface="Blender Pro Bold" panose="02000806030000020004" pitchFamily="50" charset="0"/>
              </a:rPr>
              <a:t>SUMMIT</a:t>
            </a:r>
          </a:p>
        </p:txBody>
      </p:sp>
      <p:pic>
        <p:nvPicPr>
          <p:cNvPr id="12" name="Picture 11">
            <a:extLst>
              <a:ext uri="{FF2B5EF4-FFF2-40B4-BE49-F238E27FC236}">
                <a16:creationId xmlns="" xmlns:a16="http://schemas.microsoft.com/office/drawing/2014/main" id="{D5453148-B985-4FBC-AD22-122D635ED3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5544800" cy="10058400"/>
          </a:xfrm>
          <a:prstGeom prst="rect">
            <a:avLst/>
          </a:prstGeom>
        </p:spPr>
      </p:pic>
      <p:sp>
        <p:nvSpPr>
          <p:cNvPr id="17" name="object 22">
            <a:extLst>
              <a:ext uri="{FF2B5EF4-FFF2-40B4-BE49-F238E27FC236}">
                <a16:creationId xmlns="" xmlns:a16="http://schemas.microsoft.com/office/drawing/2014/main" id="{AB6A5557-C03B-4782-A1D7-27B52BAEE3A6}"/>
              </a:ext>
            </a:extLst>
          </p:cNvPr>
          <p:cNvSpPr txBox="1"/>
          <p:nvPr/>
        </p:nvSpPr>
        <p:spPr>
          <a:xfrm>
            <a:off x="9753599" y="9448800"/>
            <a:ext cx="5791201"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LAF SUMMIT 2016</a:t>
            </a:r>
            <a:endParaRPr sz="5400" b="1" dirty="0">
              <a:solidFill>
                <a:schemeClr val="bg1"/>
              </a:solidFill>
              <a:latin typeface="BrownPro" panose="00010500010101010101" pitchFamily="50" charset="0"/>
              <a:cs typeface="Arial"/>
            </a:endParaRPr>
          </a:p>
        </p:txBody>
      </p:sp>
    </p:spTree>
    <p:extLst>
      <p:ext uri="{BB962C8B-B14F-4D97-AF65-F5344CB8AC3E}">
        <p14:creationId xmlns:p14="http://schemas.microsoft.com/office/powerpoint/2010/main" val="4550822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8">
            <a:extLst>
              <a:ext uri="{FF2B5EF4-FFF2-40B4-BE49-F238E27FC236}">
                <a16:creationId xmlns="" xmlns:a16="http://schemas.microsoft.com/office/drawing/2014/main" id="{CE468053-C4EF-46D8-BB78-84FB59FB5FDA}"/>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15" name="Picture 14">
            <a:extLst>
              <a:ext uri="{FF2B5EF4-FFF2-40B4-BE49-F238E27FC236}">
                <a16:creationId xmlns="" xmlns:a16="http://schemas.microsoft.com/office/drawing/2014/main" id="{F2EF0A51-88B5-41C3-826B-C69543D295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44" y="3545060"/>
            <a:ext cx="5334000" cy="3486000"/>
          </a:xfrm>
          <a:prstGeom prst="rect">
            <a:avLst/>
          </a:prstGeom>
        </p:spPr>
      </p:pic>
      <p:sp>
        <p:nvSpPr>
          <p:cNvPr id="2" name="object 2"/>
          <p:cNvSpPr txBox="1"/>
          <p:nvPr/>
        </p:nvSpPr>
        <p:spPr>
          <a:xfrm>
            <a:off x="15201900" y="2118867"/>
            <a:ext cx="342900" cy="629285"/>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5"/>
              </a:spcBef>
            </a:pPr>
            <a:endParaRPr sz="1250">
              <a:latin typeface="Times New Roman"/>
              <a:cs typeface="Times New Roman"/>
            </a:endParaRPr>
          </a:p>
          <a:p>
            <a:pPr>
              <a:lnSpc>
                <a:spcPts val="1185"/>
              </a:lnSpc>
            </a:pPr>
            <a:r>
              <a:rPr sz="1000" spc="-85" dirty="0">
                <a:solidFill>
                  <a:srgbClr val="231F20"/>
                </a:solidFill>
                <a:latin typeface="Arial"/>
                <a:cs typeface="Arial"/>
              </a:rPr>
              <a:t>14</a:t>
            </a:r>
            <a:endParaRPr sz="1000">
              <a:latin typeface="Arial"/>
              <a:cs typeface="Arial"/>
            </a:endParaRPr>
          </a:p>
        </p:txBody>
      </p:sp>
      <p:sp>
        <p:nvSpPr>
          <p:cNvPr id="7" name="object 7"/>
          <p:cNvSpPr/>
          <p:nvPr/>
        </p:nvSpPr>
        <p:spPr>
          <a:xfrm>
            <a:off x="15208250" y="2118867"/>
            <a:ext cx="336550" cy="614045"/>
          </a:xfrm>
          <a:custGeom>
            <a:avLst/>
            <a:gdLst/>
            <a:ahLst/>
            <a:cxnLst/>
            <a:rect l="l" t="t" r="r" b="b"/>
            <a:pathLst>
              <a:path w="336550" h="614044">
                <a:moveTo>
                  <a:pt x="0" y="613664"/>
                </a:moveTo>
                <a:lnTo>
                  <a:pt x="336550" y="613664"/>
                </a:lnTo>
                <a:lnTo>
                  <a:pt x="336550" y="0"/>
                </a:lnTo>
                <a:lnTo>
                  <a:pt x="0" y="0"/>
                </a:lnTo>
                <a:lnTo>
                  <a:pt x="0" y="613664"/>
                </a:lnTo>
                <a:close/>
              </a:path>
            </a:pathLst>
          </a:custGeom>
          <a:solidFill>
            <a:srgbClr val="FFFFFF"/>
          </a:solidFill>
        </p:spPr>
        <p:txBody>
          <a:bodyPr wrap="square" lIns="0" tIns="0" rIns="0" bIns="0" rtlCol="0"/>
          <a:lstStyle/>
          <a:p>
            <a:endParaRPr/>
          </a:p>
        </p:txBody>
      </p:sp>
      <p:sp>
        <p:nvSpPr>
          <p:cNvPr id="8" name="object 8"/>
          <p:cNvSpPr/>
          <p:nvPr/>
        </p:nvSpPr>
        <p:spPr>
          <a:xfrm>
            <a:off x="15208250" y="2726182"/>
            <a:ext cx="336550" cy="12700"/>
          </a:xfrm>
          <a:custGeom>
            <a:avLst/>
            <a:gdLst/>
            <a:ahLst/>
            <a:cxnLst/>
            <a:rect l="l" t="t" r="r" b="b"/>
            <a:pathLst>
              <a:path w="336550" h="12700">
                <a:moveTo>
                  <a:pt x="0" y="12700"/>
                </a:moveTo>
                <a:lnTo>
                  <a:pt x="336550" y="12700"/>
                </a:lnTo>
                <a:lnTo>
                  <a:pt x="336550" y="0"/>
                </a:lnTo>
                <a:lnTo>
                  <a:pt x="0" y="0"/>
                </a:lnTo>
                <a:lnTo>
                  <a:pt x="0" y="127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EC1A237A-93E5-4998-90E5-787D7E6C6C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6781" y="663686"/>
            <a:ext cx="4463906" cy="3313176"/>
          </a:xfrm>
          <a:prstGeom prst="rect">
            <a:avLst/>
          </a:prstGeom>
        </p:spPr>
      </p:pic>
      <p:pic>
        <p:nvPicPr>
          <p:cNvPr id="10" name="Picture 9">
            <a:extLst>
              <a:ext uri="{FF2B5EF4-FFF2-40B4-BE49-F238E27FC236}">
                <a16:creationId xmlns="" xmlns:a16="http://schemas.microsoft.com/office/drawing/2014/main" id="{CA858922-1030-4819-9484-FBE5C4FD0B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60736">
            <a:off x="10112480" y="978448"/>
            <a:ext cx="4463906" cy="3313176"/>
          </a:xfrm>
          <a:prstGeom prst="rect">
            <a:avLst/>
          </a:prstGeom>
        </p:spPr>
      </p:pic>
      <p:pic>
        <p:nvPicPr>
          <p:cNvPr id="12" name="Picture 11">
            <a:extLst>
              <a:ext uri="{FF2B5EF4-FFF2-40B4-BE49-F238E27FC236}">
                <a16:creationId xmlns="" xmlns:a16="http://schemas.microsoft.com/office/drawing/2014/main" id="{412EE87D-6692-42DF-BF7E-BC01D1B9E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91617">
            <a:off x="4066781" y="6203939"/>
            <a:ext cx="4463906" cy="3313176"/>
          </a:xfrm>
          <a:prstGeom prst="rect">
            <a:avLst/>
          </a:prstGeom>
        </p:spPr>
      </p:pic>
      <p:pic>
        <p:nvPicPr>
          <p:cNvPr id="14" name="Picture 13">
            <a:extLst>
              <a:ext uri="{FF2B5EF4-FFF2-40B4-BE49-F238E27FC236}">
                <a16:creationId xmlns="" xmlns:a16="http://schemas.microsoft.com/office/drawing/2014/main" id="{D404458C-3AF3-40FA-8ADE-8905A1D615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96400" y="5047721"/>
            <a:ext cx="4463906" cy="3313176"/>
          </a:xfrm>
          <a:prstGeom prst="rect">
            <a:avLst/>
          </a:prstGeom>
        </p:spPr>
      </p:pic>
    </p:spTree>
    <p:extLst>
      <p:ext uri="{BB962C8B-B14F-4D97-AF65-F5344CB8AC3E}">
        <p14:creationId xmlns:p14="http://schemas.microsoft.com/office/powerpoint/2010/main" val="8134226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01900" y="2118867"/>
            <a:ext cx="342900" cy="629285"/>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5"/>
              </a:spcBef>
            </a:pPr>
            <a:endParaRPr sz="1250">
              <a:latin typeface="Times New Roman"/>
              <a:cs typeface="Times New Roman"/>
            </a:endParaRPr>
          </a:p>
          <a:p>
            <a:pPr>
              <a:lnSpc>
                <a:spcPts val="1185"/>
              </a:lnSpc>
            </a:pPr>
            <a:r>
              <a:rPr sz="1000" spc="-85" dirty="0">
                <a:solidFill>
                  <a:srgbClr val="231F20"/>
                </a:solidFill>
                <a:latin typeface="Arial"/>
                <a:cs typeface="Arial"/>
              </a:rPr>
              <a:t>14</a:t>
            </a:r>
            <a:endParaRPr sz="1000">
              <a:latin typeface="Arial"/>
              <a:cs typeface="Arial"/>
            </a:endParaRPr>
          </a:p>
        </p:txBody>
      </p:sp>
      <p:sp>
        <p:nvSpPr>
          <p:cNvPr id="7" name="object 7"/>
          <p:cNvSpPr/>
          <p:nvPr/>
        </p:nvSpPr>
        <p:spPr>
          <a:xfrm>
            <a:off x="15208250" y="2118867"/>
            <a:ext cx="336550" cy="614045"/>
          </a:xfrm>
          <a:custGeom>
            <a:avLst/>
            <a:gdLst/>
            <a:ahLst/>
            <a:cxnLst/>
            <a:rect l="l" t="t" r="r" b="b"/>
            <a:pathLst>
              <a:path w="336550" h="614044">
                <a:moveTo>
                  <a:pt x="0" y="613664"/>
                </a:moveTo>
                <a:lnTo>
                  <a:pt x="336550" y="613664"/>
                </a:lnTo>
                <a:lnTo>
                  <a:pt x="336550" y="0"/>
                </a:lnTo>
                <a:lnTo>
                  <a:pt x="0" y="0"/>
                </a:lnTo>
                <a:lnTo>
                  <a:pt x="0" y="613664"/>
                </a:lnTo>
                <a:close/>
              </a:path>
            </a:pathLst>
          </a:custGeom>
          <a:solidFill>
            <a:srgbClr val="FFFFFF"/>
          </a:solidFill>
        </p:spPr>
        <p:txBody>
          <a:bodyPr wrap="square" lIns="0" tIns="0" rIns="0" bIns="0" rtlCol="0"/>
          <a:lstStyle/>
          <a:p>
            <a:endParaRPr/>
          </a:p>
        </p:txBody>
      </p:sp>
      <p:sp>
        <p:nvSpPr>
          <p:cNvPr id="8" name="object 8"/>
          <p:cNvSpPr/>
          <p:nvPr/>
        </p:nvSpPr>
        <p:spPr>
          <a:xfrm>
            <a:off x="15208250" y="2726182"/>
            <a:ext cx="336550" cy="12700"/>
          </a:xfrm>
          <a:custGeom>
            <a:avLst/>
            <a:gdLst/>
            <a:ahLst/>
            <a:cxnLst/>
            <a:rect l="l" t="t" r="r" b="b"/>
            <a:pathLst>
              <a:path w="336550" h="12700">
                <a:moveTo>
                  <a:pt x="0" y="12700"/>
                </a:moveTo>
                <a:lnTo>
                  <a:pt x="336550" y="12700"/>
                </a:lnTo>
                <a:lnTo>
                  <a:pt x="336550" y="0"/>
                </a:lnTo>
                <a:lnTo>
                  <a:pt x="0" y="0"/>
                </a:lnTo>
                <a:lnTo>
                  <a:pt x="0" y="12700"/>
                </a:lnTo>
                <a:close/>
              </a:path>
            </a:pathLst>
          </a:custGeom>
          <a:solidFill>
            <a:srgbClr val="FFFFFF"/>
          </a:solidFill>
        </p:spPr>
        <p:txBody>
          <a:bodyPr wrap="square" lIns="0" tIns="0" rIns="0" bIns="0" rtlCol="0"/>
          <a:lstStyle/>
          <a:p>
            <a:endParaRPr/>
          </a:p>
        </p:txBody>
      </p:sp>
      <p:sp>
        <p:nvSpPr>
          <p:cNvPr id="5" name="object 18">
            <a:extLst>
              <a:ext uri="{FF2B5EF4-FFF2-40B4-BE49-F238E27FC236}">
                <a16:creationId xmlns="" xmlns:a16="http://schemas.microsoft.com/office/drawing/2014/main" id="{48D41E66-47CF-4C53-ADF7-48D5225087F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9" name="object 10">
            <a:extLst>
              <a:ext uri="{FF2B5EF4-FFF2-40B4-BE49-F238E27FC236}">
                <a16:creationId xmlns="" xmlns:a16="http://schemas.microsoft.com/office/drawing/2014/main" id="{DF53AF13-9E05-4146-80DA-1E4CC4F721AE}"/>
              </a:ext>
            </a:extLst>
          </p:cNvPr>
          <p:cNvSpPr/>
          <p:nvPr/>
        </p:nvSpPr>
        <p:spPr>
          <a:xfrm>
            <a:off x="457200" y="914400"/>
            <a:ext cx="146304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92D050"/>
          </a:solidFill>
        </p:spPr>
        <p:txBody>
          <a:bodyPr wrap="square" lIns="0" tIns="0" rIns="0" bIns="0" rtlCol="0"/>
          <a:lstStyle/>
          <a:p>
            <a:endParaRPr>
              <a:solidFill>
                <a:srgbClr val="72C2D7"/>
              </a:solidFill>
            </a:endParaRPr>
          </a:p>
        </p:txBody>
      </p:sp>
      <p:sp>
        <p:nvSpPr>
          <p:cNvPr id="10" name="object 12">
            <a:extLst>
              <a:ext uri="{FF2B5EF4-FFF2-40B4-BE49-F238E27FC236}">
                <a16:creationId xmlns="" xmlns:a16="http://schemas.microsoft.com/office/drawing/2014/main" id="{E90E1C75-D2B9-49C4-9566-A6009CE5D1FC}"/>
              </a:ext>
            </a:extLst>
          </p:cNvPr>
          <p:cNvSpPr txBox="1">
            <a:spLocks/>
          </p:cNvSpPr>
          <p:nvPr/>
        </p:nvSpPr>
        <p:spPr>
          <a:xfrm>
            <a:off x="914400" y="1522931"/>
            <a:ext cx="10452100" cy="7583615"/>
          </a:xfrm>
          <a:prstGeom prst="rect">
            <a:avLst/>
          </a:prstGeom>
        </p:spPr>
        <p:txBody>
          <a:bodyPr vert="horz" wrap="square" lIns="0" tIns="0" rIns="0" bIns="0" rtlCol="0">
            <a:spAutoFit/>
          </a:bodyPr>
          <a:lstStyle>
            <a:lvl1pPr>
              <a:defRPr>
                <a:latin typeface="+mj-lt"/>
                <a:ea typeface="+mj-ea"/>
                <a:cs typeface="+mj-cs"/>
              </a:defRPr>
            </a:lvl1pPr>
          </a:lstStyle>
          <a:p>
            <a:pPr marL="12700" marR="5080">
              <a:lnSpc>
                <a:spcPct val="79900"/>
              </a:lnSpc>
              <a:defRPr/>
            </a:pPr>
            <a:r>
              <a:rPr lang="en-US" sz="8800" kern="0" spc="-5" dirty="0">
                <a:solidFill>
                  <a:schemeClr val="bg1"/>
                </a:solidFill>
                <a:latin typeface="Century Gothic"/>
                <a:cs typeface="Century Gothic"/>
              </a:rPr>
              <a:t>We will work to cultivate a bold culture of inclusive leadership, advocacy and </a:t>
            </a:r>
            <a:r>
              <a:rPr lang="en-US" sz="8800" b="1" kern="0" spc="-5" dirty="0">
                <a:solidFill>
                  <a:schemeClr val="bg1"/>
                </a:solidFill>
                <a:latin typeface="Century Gothic"/>
                <a:cs typeface="Century Gothic"/>
              </a:rPr>
              <a:t>activism</a:t>
            </a:r>
            <a:r>
              <a:rPr lang="en-US" sz="8800" kern="0" spc="-5" dirty="0">
                <a:solidFill>
                  <a:schemeClr val="bg1"/>
                </a:solidFill>
                <a:latin typeface="Century Gothic"/>
                <a:cs typeface="Century Gothic"/>
              </a:rPr>
              <a:t> in our ranks.</a:t>
            </a:r>
            <a:endParaRPr lang="en-US" sz="8800" b="1" kern="0" spc="-5" dirty="0">
              <a:solidFill>
                <a:schemeClr val="bg1"/>
              </a:solidFill>
              <a:latin typeface="Century Gothic"/>
              <a:cs typeface="Century Gothic"/>
            </a:endParaRPr>
          </a:p>
        </p:txBody>
      </p:sp>
    </p:spTree>
    <p:extLst>
      <p:ext uri="{BB962C8B-B14F-4D97-AF65-F5344CB8AC3E}">
        <p14:creationId xmlns:p14="http://schemas.microsoft.com/office/powerpoint/2010/main" val="23201181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dirty="0">
              <a:latin typeface="Arial"/>
              <a:cs typeface="Arial"/>
            </a:endParaRPr>
          </a:p>
        </p:txBody>
      </p:sp>
      <p:pic>
        <p:nvPicPr>
          <p:cNvPr id="3" name="Picture 2">
            <a:extLst>
              <a:ext uri="{FF2B5EF4-FFF2-40B4-BE49-F238E27FC236}">
                <a16:creationId xmlns="" xmlns:a16="http://schemas.microsoft.com/office/drawing/2014/main" id="{19C74D0E-D30D-4EC5-B509-83DAC29EE5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20348" y="0"/>
            <a:ext cx="10134600" cy="10058400"/>
          </a:xfrm>
          <a:prstGeom prst="rect">
            <a:avLst/>
          </a:prstGeom>
        </p:spPr>
      </p:pic>
      <p:sp>
        <p:nvSpPr>
          <p:cNvPr id="22" name="object 22"/>
          <p:cNvSpPr txBox="1"/>
          <p:nvPr/>
        </p:nvSpPr>
        <p:spPr>
          <a:xfrm>
            <a:off x="10287001" y="9448800"/>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VOLUNTEERISM</a:t>
            </a:r>
            <a:endParaRPr sz="5400" b="1" dirty="0">
              <a:solidFill>
                <a:schemeClr val="bg1"/>
              </a:solidFill>
              <a:latin typeface="BrownPro" panose="00010500010101010101" pitchFamily="50" charset="0"/>
              <a:cs typeface="Arial"/>
            </a:endParaRPr>
          </a:p>
        </p:txBody>
      </p:sp>
      <p:pic>
        <p:nvPicPr>
          <p:cNvPr id="4" name="Picture 3">
            <a:extLst>
              <a:ext uri="{FF2B5EF4-FFF2-40B4-BE49-F238E27FC236}">
                <a16:creationId xmlns="" xmlns:a16="http://schemas.microsoft.com/office/drawing/2014/main" id="{170B6695-59E1-45EF-B162-C4092C7FA2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65139" y="565137"/>
            <a:ext cx="6464275" cy="5334000"/>
          </a:xfrm>
          <a:prstGeom prst="rect">
            <a:avLst/>
          </a:prstGeom>
        </p:spPr>
      </p:pic>
      <p:pic>
        <p:nvPicPr>
          <p:cNvPr id="6" name="Picture 5">
            <a:extLst>
              <a:ext uri="{FF2B5EF4-FFF2-40B4-BE49-F238E27FC236}">
                <a16:creationId xmlns="" xmlns:a16="http://schemas.microsoft.com/office/drawing/2014/main" id="{5E4AF9A5-1C54-4B1A-AA4F-2DBA067AFE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907389" y="5629624"/>
            <a:ext cx="3519217" cy="5338340"/>
          </a:xfrm>
          <a:prstGeom prst="rect">
            <a:avLst/>
          </a:prstGeom>
        </p:spPr>
      </p:pic>
    </p:spTree>
    <p:extLst>
      <p:ext uri="{BB962C8B-B14F-4D97-AF65-F5344CB8AC3E}">
        <p14:creationId xmlns:p14="http://schemas.microsoft.com/office/powerpoint/2010/main" val="1349610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03045" y="1256163"/>
            <a:ext cx="200595" cy="1005840"/>
          </a:xfrm>
          <a:prstGeom prst="rect">
            <a:avLst/>
          </a:prstGeom>
          <a:solidFill>
            <a:srgbClr val="F05C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3916"/>
            <a:endParaRPr lang="en-US" sz="2640" dirty="0">
              <a:solidFill>
                <a:prstClr val="white"/>
              </a:solidFill>
              <a:latin typeface="Arial"/>
            </a:endParaRPr>
          </a:p>
        </p:txBody>
      </p:sp>
      <p:sp>
        <p:nvSpPr>
          <p:cNvPr id="13" name="Title 12"/>
          <p:cNvSpPr>
            <a:spLocks noGrp="1"/>
          </p:cNvSpPr>
          <p:nvPr>
            <p:ph type="title"/>
          </p:nvPr>
        </p:nvSpPr>
        <p:spPr>
          <a:xfrm>
            <a:off x="6992527" y="1508240"/>
            <a:ext cx="7485474" cy="525168"/>
          </a:xfrm>
        </p:spPr>
        <p:txBody>
          <a:bodyPr/>
          <a:lstStyle/>
          <a:p>
            <a:r>
              <a:rPr lang="en-US" dirty="0"/>
              <a:t>1966 DECLARATION OF CONCERN</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798" y="1256165"/>
            <a:ext cx="5636244" cy="7544936"/>
          </a:xfrm>
          <a:prstGeom prst="rect">
            <a:avLst/>
          </a:prstGeom>
          <a:effectLst>
            <a:outerShdw blurRad="50800" dist="38100" dir="2700000" algn="tl" rotWithShape="0">
              <a:prstClr val="black">
                <a:alpha val="40000"/>
              </a:prstClr>
            </a:outerShdw>
          </a:effectLst>
        </p:spPr>
      </p:pic>
      <p:sp>
        <p:nvSpPr>
          <p:cNvPr id="6" name="Left Bracket 5"/>
          <p:cNvSpPr/>
          <p:nvPr/>
        </p:nvSpPr>
        <p:spPr>
          <a:xfrm>
            <a:off x="1211668" y="3117411"/>
            <a:ext cx="250342" cy="1379439"/>
          </a:xfrm>
          <a:prstGeom prst="leftBracket">
            <a:avLst/>
          </a:prstGeom>
          <a:ln w="63500">
            <a:solidFill>
              <a:srgbClr val="F05C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93916"/>
            <a:endParaRPr lang="en-US" sz="2640">
              <a:solidFill>
                <a:srgbClr val="129675"/>
              </a:solidFill>
              <a:latin typeface="Arial"/>
            </a:endParaRPr>
          </a:p>
        </p:txBody>
      </p:sp>
      <p:sp>
        <p:nvSpPr>
          <p:cNvPr id="8" name="Right Bracket 7"/>
          <p:cNvSpPr/>
          <p:nvPr/>
        </p:nvSpPr>
        <p:spPr>
          <a:xfrm>
            <a:off x="6270890" y="3117411"/>
            <a:ext cx="255452" cy="1379439"/>
          </a:xfrm>
          <a:prstGeom prst="rightBracket">
            <a:avLst/>
          </a:prstGeom>
          <a:ln w="63500">
            <a:solidFill>
              <a:srgbClr val="F05C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93916"/>
            <a:endParaRPr lang="en-US" sz="2640">
              <a:solidFill>
                <a:srgbClr val="129675"/>
              </a:solidFill>
              <a:latin typeface="Arial"/>
            </a:endParaRPr>
          </a:p>
        </p:txBody>
      </p:sp>
      <p:cxnSp>
        <p:nvCxnSpPr>
          <p:cNvPr id="9" name="Straight Connector 8"/>
          <p:cNvCxnSpPr/>
          <p:nvPr/>
        </p:nvCxnSpPr>
        <p:spPr>
          <a:xfrm>
            <a:off x="6526343" y="3483883"/>
            <a:ext cx="1360277" cy="0"/>
          </a:xfrm>
          <a:prstGeom prst="line">
            <a:avLst/>
          </a:prstGeom>
          <a:ln w="63500">
            <a:solidFill>
              <a:srgbClr val="F05C03"/>
            </a:solidFill>
          </a:ln>
        </p:spPr>
        <p:style>
          <a:lnRef idx="1">
            <a:schemeClr val="accent1"/>
          </a:lnRef>
          <a:fillRef idx="0">
            <a:schemeClr val="accent1"/>
          </a:fillRef>
          <a:effectRef idx="0">
            <a:schemeClr val="accent1"/>
          </a:effectRef>
          <a:fontRef idx="minor">
            <a:schemeClr val="tx1"/>
          </a:fontRef>
        </p:style>
      </p:cxnSp>
      <p:sp>
        <p:nvSpPr>
          <p:cNvPr id="10" name="Left Bracket 9"/>
          <p:cNvSpPr/>
          <p:nvPr/>
        </p:nvSpPr>
        <p:spPr>
          <a:xfrm>
            <a:off x="1211668" y="4768281"/>
            <a:ext cx="250342" cy="1551880"/>
          </a:xfrm>
          <a:prstGeom prst="leftBracket">
            <a:avLst/>
          </a:prstGeom>
          <a:ln w="63500">
            <a:solidFill>
              <a:srgbClr val="F05C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93916"/>
            <a:endParaRPr lang="en-US" sz="2640">
              <a:solidFill>
                <a:srgbClr val="129675"/>
              </a:solidFill>
              <a:latin typeface="Arial"/>
            </a:endParaRPr>
          </a:p>
        </p:txBody>
      </p:sp>
      <p:sp>
        <p:nvSpPr>
          <p:cNvPr id="11" name="Right Bracket 10"/>
          <p:cNvSpPr/>
          <p:nvPr/>
        </p:nvSpPr>
        <p:spPr>
          <a:xfrm>
            <a:off x="6270890" y="4768281"/>
            <a:ext cx="255452" cy="1551880"/>
          </a:xfrm>
          <a:prstGeom prst="rightBracket">
            <a:avLst/>
          </a:prstGeom>
          <a:ln w="63500">
            <a:solidFill>
              <a:srgbClr val="F05C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93916"/>
            <a:endParaRPr lang="en-US" sz="2640">
              <a:solidFill>
                <a:srgbClr val="129675"/>
              </a:solidFill>
              <a:latin typeface="Arial"/>
            </a:endParaRPr>
          </a:p>
        </p:txBody>
      </p:sp>
      <p:cxnSp>
        <p:nvCxnSpPr>
          <p:cNvPr id="12" name="Straight Connector 11"/>
          <p:cNvCxnSpPr/>
          <p:nvPr/>
        </p:nvCxnSpPr>
        <p:spPr>
          <a:xfrm>
            <a:off x="6526343" y="5256066"/>
            <a:ext cx="1360277" cy="0"/>
          </a:xfrm>
          <a:prstGeom prst="line">
            <a:avLst/>
          </a:prstGeom>
          <a:ln w="63500">
            <a:solidFill>
              <a:srgbClr val="F05C03"/>
            </a:solidFill>
          </a:ln>
        </p:spPr>
        <p:style>
          <a:lnRef idx="1">
            <a:schemeClr val="accent1"/>
          </a:lnRef>
          <a:fillRef idx="0">
            <a:schemeClr val="accent1"/>
          </a:fillRef>
          <a:effectRef idx="0">
            <a:schemeClr val="accent1"/>
          </a:effectRef>
          <a:fontRef idx="minor">
            <a:schemeClr val="tx1"/>
          </a:fontRef>
        </p:style>
      </p:cxnSp>
      <p:sp>
        <p:nvSpPr>
          <p:cNvPr id="14" name="Left Bracket 13"/>
          <p:cNvSpPr/>
          <p:nvPr/>
        </p:nvSpPr>
        <p:spPr>
          <a:xfrm>
            <a:off x="1211668" y="6620283"/>
            <a:ext cx="250342" cy="670599"/>
          </a:xfrm>
          <a:prstGeom prst="leftBracket">
            <a:avLst/>
          </a:prstGeom>
          <a:ln w="63500">
            <a:solidFill>
              <a:srgbClr val="F05C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93916"/>
            <a:endParaRPr lang="en-US" sz="2640">
              <a:solidFill>
                <a:srgbClr val="129675"/>
              </a:solidFill>
              <a:latin typeface="Arial"/>
            </a:endParaRPr>
          </a:p>
        </p:txBody>
      </p:sp>
      <p:sp>
        <p:nvSpPr>
          <p:cNvPr id="15" name="Right Bracket 14"/>
          <p:cNvSpPr/>
          <p:nvPr/>
        </p:nvSpPr>
        <p:spPr>
          <a:xfrm>
            <a:off x="6270890" y="6620283"/>
            <a:ext cx="255452" cy="670599"/>
          </a:xfrm>
          <a:prstGeom prst="rightBracket">
            <a:avLst/>
          </a:prstGeom>
          <a:ln w="63500">
            <a:solidFill>
              <a:srgbClr val="F05C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93916"/>
            <a:endParaRPr lang="en-US" sz="2640">
              <a:solidFill>
                <a:srgbClr val="129675"/>
              </a:solidFill>
              <a:latin typeface="Arial"/>
            </a:endParaRPr>
          </a:p>
        </p:txBody>
      </p:sp>
      <p:cxnSp>
        <p:nvCxnSpPr>
          <p:cNvPr id="16" name="Straight Connector 15"/>
          <p:cNvCxnSpPr/>
          <p:nvPr/>
        </p:nvCxnSpPr>
        <p:spPr>
          <a:xfrm>
            <a:off x="6526343" y="6923637"/>
            <a:ext cx="1360277" cy="0"/>
          </a:xfrm>
          <a:prstGeom prst="line">
            <a:avLst/>
          </a:prstGeom>
          <a:ln w="63500">
            <a:solidFill>
              <a:srgbClr val="F05C03"/>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945547" y="3218441"/>
            <a:ext cx="4425324" cy="430887"/>
          </a:xfrm>
          <a:prstGeom prst="rect">
            <a:avLst/>
          </a:prstGeom>
          <a:noFill/>
        </p:spPr>
        <p:txBody>
          <a:bodyPr wrap="square" rtlCol="0">
            <a:spAutoFit/>
          </a:bodyPr>
          <a:lstStyle/>
          <a:p>
            <a:pPr defTabSz="893916"/>
            <a:r>
              <a:rPr lang="en-US" sz="2200" dirty="0">
                <a:solidFill>
                  <a:srgbClr val="595959"/>
                </a:solidFill>
                <a:latin typeface="Arial" panose="020B0604020202020204" pitchFamily="34" charset="0"/>
                <a:cs typeface="Arial" panose="020B0604020202020204" pitchFamily="34" charset="0"/>
              </a:rPr>
              <a:t>Current issues</a:t>
            </a:r>
          </a:p>
        </p:txBody>
      </p:sp>
      <p:sp>
        <p:nvSpPr>
          <p:cNvPr id="20" name="TextBox 19"/>
          <p:cNvSpPr txBox="1"/>
          <p:nvPr/>
        </p:nvSpPr>
        <p:spPr>
          <a:xfrm>
            <a:off x="7945546" y="4954503"/>
            <a:ext cx="6181932" cy="541174"/>
          </a:xfrm>
          <a:prstGeom prst="rect">
            <a:avLst/>
          </a:prstGeom>
          <a:noFill/>
        </p:spPr>
        <p:txBody>
          <a:bodyPr wrap="square" rtlCol="0">
            <a:spAutoFit/>
          </a:bodyPr>
          <a:lstStyle/>
          <a:p>
            <a:pPr defTabSz="893916">
              <a:lnSpc>
                <a:spcPts val="3520"/>
              </a:lnSpc>
            </a:pPr>
            <a:r>
              <a:rPr lang="en-US" sz="2200" dirty="0">
                <a:solidFill>
                  <a:srgbClr val="595959"/>
                </a:solidFill>
                <a:latin typeface="Arial" panose="020B0604020202020204" pitchFamily="34" charset="0"/>
                <a:cs typeface="Arial" panose="020B0604020202020204" pitchFamily="34" charset="0"/>
              </a:rPr>
              <a:t>Agency of landscape architects</a:t>
            </a:r>
          </a:p>
        </p:txBody>
      </p:sp>
      <p:sp>
        <p:nvSpPr>
          <p:cNvPr id="21" name="TextBox 20"/>
          <p:cNvSpPr txBox="1"/>
          <p:nvPr/>
        </p:nvSpPr>
        <p:spPr>
          <a:xfrm>
            <a:off x="7945544" y="6615380"/>
            <a:ext cx="6051926" cy="904863"/>
          </a:xfrm>
          <a:prstGeom prst="rect">
            <a:avLst/>
          </a:prstGeom>
          <a:noFill/>
        </p:spPr>
        <p:txBody>
          <a:bodyPr wrap="square" rtlCol="0">
            <a:spAutoFit/>
          </a:bodyPr>
          <a:lstStyle/>
          <a:p>
            <a:pPr defTabSz="893916">
              <a:lnSpc>
                <a:spcPct val="120000"/>
              </a:lnSpc>
            </a:pPr>
            <a:r>
              <a:rPr lang="en-US" sz="2200" dirty="0">
                <a:solidFill>
                  <a:srgbClr val="595959"/>
                </a:solidFill>
                <a:latin typeface="Arial" panose="020B0604020202020204" pitchFamily="34" charset="0"/>
                <a:cs typeface="Arial" panose="020B0604020202020204" pitchFamily="34" charset="0"/>
              </a:rPr>
              <a:t>Strategies to increase capacity of landscape architects to help solve these issues</a:t>
            </a:r>
          </a:p>
        </p:txBody>
      </p:sp>
    </p:spTree>
    <p:extLst>
      <p:ext uri="{BB962C8B-B14F-4D97-AF65-F5344CB8AC3E}">
        <p14:creationId xmlns:p14="http://schemas.microsoft.com/office/powerpoint/2010/main" val="18827956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dirty="0">
              <a:latin typeface="Arial"/>
              <a:cs typeface="Arial"/>
            </a:endParaRPr>
          </a:p>
        </p:txBody>
      </p:sp>
      <p:sp>
        <p:nvSpPr>
          <p:cNvPr id="22" name="object 22"/>
          <p:cNvSpPr txBox="1"/>
          <p:nvPr/>
        </p:nvSpPr>
        <p:spPr>
          <a:xfrm>
            <a:off x="10482004" y="9372600"/>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SUMMIT</a:t>
            </a:r>
            <a:endParaRPr sz="5400" b="1" dirty="0">
              <a:solidFill>
                <a:schemeClr val="bg1"/>
              </a:solidFill>
              <a:latin typeface="BrownPro" panose="00010500010101010101" pitchFamily="50" charset="0"/>
              <a:cs typeface="Arial"/>
            </a:endParaRPr>
          </a:p>
        </p:txBody>
      </p:sp>
      <p:pic>
        <p:nvPicPr>
          <p:cNvPr id="8" name="Picture 7">
            <a:extLst>
              <a:ext uri="{FF2B5EF4-FFF2-40B4-BE49-F238E27FC236}">
                <a16:creationId xmlns="" xmlns:a16="http://schemas.microsoft.com/office/drawing/2014/main" id="{95B3C723-37C9-4F74-8C89-ABCFEDBB9A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3247"/>
            <a:ext cx="15544800" cy="10035154"/>
          </a:xfrm>
          <a:prstGeom prst="rect">
            <a:avLst/>
          </a:prstGeom>
        </p:spPr>
      </p:pic>
      <p:sp>
        <p:nvSpPr>
          <p:cNvPr id="37" name="object 22">
            <a:extLst>
              <a:ext uri="{FF2B5EF4-FFF2-40B4-BE49-F238E27FC236}">
                <a16:creationId xmlns="" xmlns:a16="http://schemas.microsoft.com/office/drawing/2014/main" id="{5A26C59B-8B3B-4B9A-A5E1-E59EB7A42B3E}"/>
              </a:ext>
            </a:extLst>
          </p:cNvPr>
          <p:cNvSpPr txBox="1"/>
          <p:nvPr/>
        </p:nvSpPr>
        <p:spPr>
          <a:xfrm>
            <a:off x="10482004" y="9456003"/>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GEORGETOWN</a:t>
            </a:r>
            <a:endParaRPr sz="5400" b="1" dirty="0">
              <a:solidFill>
                <a:schemeClr val="bg1"/>
              </a:solidFill>
              <a:latin typeface="BrownPro" panose="00010500010101010101" pitchFamily="50" charset="0"/>
              <a:cs typeface="Arial"/>
            </a:endParaRPr>
          </a:p>
        </p:txBody>
      </p:sp>
    </p:spTree>
    <p:extLst>
      <p:ext uri="{BB962C8B-B14F-4D97-AF65-F5344CB8AC3E}">
        <p14:creationId xmlns:p14="http://schemas.microsoft.com/office/powerpoint/2010/main" val="9803593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01900" y="2118867"/>
            <a:ext cx="342900" cy="629285"/>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5"/>
              </a:spcBef>
            </a:pPr>
            <a:endParaRPr sz="1250">
              <a:latin typeface="Times New Roman"/>
              <a:cs typeface="Times New Roman"/>
            </a:endParaRPr>
          </a:p>
          <a:p>
            <a:pPr>
              <a:lnSpc>
                <a:spcPts val="1185"/>
              </a:lnSpc>
            </a:pPr>
            <a:r>
              <a:rPr sz="1000" spc="-85" dirty="0">
                <a:solidFill>
                  <a:srgbClr val="231F20"/>
                </a:solidFill>
                <a:latin typeface="Arial"/>
                <a:cs typeface="Arial"/>
              </a:rPr>
              <a:t>14</a:t>
            </a:r>
            <a:endParaRPr sz="1000">
              <a:latin typeface="Arial"/>
              <a:cs typeface="Arial"/>
            </a:endParaRPr>
          </a:p>
        </p:txBody>
      </p:sp>
      <p:sp>
        <p:nvSpPr>
          <p:cNvPr id="7" name="object 7"/>
          <p:cNvSpPr/>
          <p:nvPr/>
        </p:nvSpPr>
        <p:spPr>
          <a:xfrm>
            <a:off x="15208250" y="2118867"/>
            <a:ext cx="336550" cy="614045"/>
          </a:xfrm>
          <a:custGeom>
            <a:avLst/>
            <a:gdLst/>
            <a:ahLst/>
            <a:cxnLst/>
            <a:rect l="l" t="t" r="r" b="b"/>
            <a:pathLst>
              <a:path w="336550" h="614044">
                <a:moveTo>
                  <a:pt x="0" y="613664"/>
                </a:moveTo>
                <a:lnTo>
                  <a:pt x="336550" y="613664"/>
                </a:lnTo>
                <a:lnTo>
                  <a:pt x="336550" y="0"/>
                </a:lnTo>
                <a:lnTo>
                  <a:pt x="0" y="0"/>
                </a:lnTo>
                <a:lnTo>
                  <a:pt x="0" y="613664"/>
                </a:lnTo>
                <a:close/>
              </a:path>
            </a:pathLst>
          </a:custGeom>
          <a:solidFill>
            <a:srgbClr val="FFFFFF"/>
          </a:solidFill>
        </p:spPr>
        <p:txBody>
          <a:bodyPr wrap="square" lIns="0" tIns="0" rIns="0" bIns="0" rtlCol="0"/>
          <a:lstStyle/>
          <a:p>
            <a:endParaRPr/>
          </a:p>
        </p:txBody>
      </p:sp>
      <p:sp>
        <p:nvSpPr>
          <p:cNvPr id="8" name="object 8"/>
          <p:cNvSpPr/>
          <p:nvPr/>
        </p:nvSpPr>
        <p:spPr>
          <a:xfrm>
            <a:off x="15208250" y="2726182"/>
            <a:ext cx="336550" cy="12700"/>
          </a:xfrm>
          <a:custGeom>
            <a:avLst/>
            <a:gdLst/>
            <a:ahLst/>
            <a:cxnLst/>
            <a:rect l="l" t="t" r="r" b="b"/>
            <a:pathLst>
              <a:path w="336550" h="12700">
                <a:moveTo>
                  <a:pt x="0" y="12700"/>
                </a:moveTo>
                <a:lnTo>
                  <a:pt x="336550" y="12700"/>
                </a:lnTo>
                <a:lnTo>
                  <a:pt x="336550" y="0"/>
                </a:lnTo>
                <a:lnTo>
                  <a:pt x="0" y="0"/>
                </a:lnTo>
                <a:lnTo>
                  <a:pt x="0" y="12700"/>
                </a:lnTo>
                <a:close/>
              </a:path>
            </a:pathLst>
          </a:custGeom>
          <a:solidFill>
            <a:srgbClr val="FFFFFF"/>
          </a:solidFill>
        </p:spPr>
        <p:txBody>
          <a:bodyPr wrap="square" lIns="0" tIns="0" rIns="0" bIns="0" rtlCol="0"/>
          <a:lstStyle/>
          <a:p>
            <a:endParaRPr/>
          </a:p>
        </p:txBody>
      </p:sp>
      <p:sp>
        <p:nvSpPr>
          <p:cNvPr id="5" name="object 18">
            <a:extLst>
              <a:ext uri="{FF2B5EF4-FFF2-40B4-BE49-F238E27FC236}">
                <a16:creationId xmlns="" xmlns:a16="http://schemas.microsoft.com/office/drawing/2014/main" id="{48D41E66-47CF-4C53-ADF7-48D5225087F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9" name="object 10">
            <a:extLst>
              <a:ext uri="{FF2B5EF4-FFF2-40B4-BE49-F238E27FC236}">
                <a16:creationId xmlns="" xmlns:a16="http://schemas.microsoft.com/office/drawing/2014/main" id="{DF53AF13-9E05-4146-80DA-1E4CC4F721AE}"/>
              </a:ext>
            </a:extLst>
          </p:cNvPr>
          <p:cNvSpPr/>
          <p:nvPr/>
        </p:nvSpPr>
        <p:spPr>
          <a:xfrm>
            <a:off x="457200" y="914400"/>
            <a:ext cx="146304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92D050"/>
          </a:solidFill>
        </p:spPr>
        <p:txBody>
          <a:bodyPr wrap="square" lIns="0" tIns="0" rIns="0" bIns="0" rtlCol="0"/>
          <a:lstStyle/>
          <a:p>
            <a:endParaRPr>
              <a:solidFill>
                <a:srgbClr val="72C2D7"/>
              </a:solidFill>
            </a:endParaRPr>
          </a:p>
        </p:txBody>
      </p:sp>
      <p:sp>
        <p:nvSpPr>
          <p:cNvPr id="10" name="object 12">
            <a:extLst>
              <a:ext uri="{FF2B5EF4-FFF2-40B4-BE49-F238E27FC236}">
                <a16:creationId xmlns="" xmlns:a16="http://schemas.microsoft.com/office/drawing/2014/main" id="{E90E1C75-D2B9-49C4-9566-A6009CE5D1FC}"/>
              </a:ext>
            </a:extLst>
          </p:cNvPr>
          <p:cNvSpPr txBox="1">
            <a:spLocks/>
          </p:cNvSpPr>
          <p:nvPr/>
        </p:nvSpPr>
        <p:spPr>
          <a:xfrm>
            <a:off x="914400" y="1522931"/>
            <a:ext cx="12420600" cy="6500241"/>
          </a:xfrm>
          <a:prstGeom prst="rect">
            <a:avLst/>
          </a:prstGeom>
        </p:spPr>
        <p:txBody>
          <a:bodyPr vert="horz" wrap="square" lIns="0" tIns="0" rIns="0" bIns="0" rtlCol="0">
            <a:spAutoFit/>
          </a:bodyPr>
          <a:lstStyle>
            <a:lvl1pPr>
              <a:defRPr>
                <a:latin typeface="+mj-lt"/>
                <a:ea typeface="+mj-ea"/>
                <a:cs typeface="+mj-cs"/>
              </a:defRPr>
            </a:lvl1pPr>
          </a:lstStyle>
          <a:p>
            <a:pPr marL="12700" marR="5080">
              <a:lnSpc>
                <a:spcPct val="79900"/>
              </a:lnSpc>
              <a:defRPr/>
            </a:pPr>
            <a:r>
              <a:rPr lang="en-US" sz="8800" kern="0" spc="-5" dirty="0">
                <a:solidFill>
                  <a:schemeClr val="bg1"/>
                </a:solidFill>
                <a:latin typeface="Century Gothic"/>
                <a:cs typeface="Century Gothic"/>
              </a:rPr>
              <a:t>We will work to </a:t>
            </a:r>
            <a:r>
              <a:rPr lang="en-US" sz="8800" b="1" kern="0" spc="-5" dirty="0">
                <a:solidFill>
                  <a:schemeClr val="bg1"/>
                </a:solidFill>
                <a:latin typeface="Century Gothic"/>
                <a:cs typeface="Century Gothic"/>
              </a:rPr>
              <a:t>support</a:t>
            </a:r>
            <a:r>
              <a:rPr lang="en-US" sz="8800" kern="0" spc="-5" dirty="0">
                <a:solidFill>
                  <a:schemeClr val="bg1"/>
                </a:solidFill>
                <a:latin typeface="Century Gothic"/>
                <a:cs typeface="Century Gothic"/>
              </a:rPr>
              <a:t> research </a:t>
            </a:r>
            <a:r>
              <a:rPr lang="en-US" sz="8800" b="1" kern="0" spc="-5" dirty="0">
                <a:solidFill>
                  <a:schemeClr val="bg1"/>
                </a:solidFill>
                <a:latin typeface="Century Gothic"/>
                <a:cs typeface="Century Gothic"/>
              </a:rPr>
              <a:t>and</a:t>
            </a:r>
            <a:r>
              <a:rPr lang="en-US" sz="8800" kern="0" spc="-5" dirty="0">
                <a:solidFill>
                  <a:schemeClr val="bg1"/>
                </a:solidFill>
                <a:latin typeface="Century Gothic"/>
                <a:cs typeface="Century Gothic"/>
              </a:rPr>
              <a:t> </a:t>
            </a:r>
            <a:r>
              <a:rPr lang="en-US" sz="8800" b="1" kern="0" spc="-5" dirty="0">
                <a:solidFill>
                  <a:schemeClr val="bg1"/>
                </a:solidFill>
                <a:latin typeface="Century Gothic"/>
                <a:cs typeface="Century Gothic"/>
              </a:rPr>
              <a:t>champion</a:t>
            </a:r>
            <a:r>
              <a:rPr lang="en-US" sz="8800" kern="0" spc="-5" dirty="0">
                <a:solidFill>
                  <a:schemeClr val="bg1"/>
                </a:solidFill>
                <a:latin typeface="Century Gothic"/>
                <a:cs typeface="Century Gothic"/>
              </a:rPr>
              <a:t> new practices that result in design innovation and policy transformation. </a:t>
            </a:r>
            <a:endParaRPr lang="en-US" sz="8800" b="1" kern="0" spc="-5" dirty="0">
              <a:solidFill>
                <a:schemeClr val="bg1"/>
              </a:solidFill>
              <a:latin typeface="Century Gothic"/>
              <a:cs typeface="Century Gothic"/>
            </a:endParaRPr>
          </a:p>
        </p:txBody>
      </p:sp>
    </p:spTree>
    <p:extLst>
      <p:ext uri="{BB962C8B-B14F-4D97-AF65-F5344CB8AC3E}">
        <p14:creationId xmlns:p14="http://schemas.microsoft.com/office/powerpoint/2010/main" val="8534540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5712" y="776800"/>
            <a:ext cx="13513377" cy="8051410"/>
          </a:xfrm>
          <a:prstGeom prst="rect">
            <a:avLst/>
          </a:prstGeom>
        </p:spPr>
      </p:pic>
      <p:sp>
        <p:nvSpPr>
          <p:cNvPr id="4" name="object 22">
            <a:extLst>
              <a:ext uri="{FF2B5EF4-FFF2-40B4-BE49-F238E27FC236}">
                <a16:creationId xmlns="" xmlns:a16="http://schemas.microsoft.com/office/drawing/2014/main" id="{701EBA59-6BC3-4173-BA73-466B089CD79E}"/>
              </a:ext>
            </a:extLst>
          </p:cNvPr>
          <p:cNvSpPr txBox="1"/>
          <p:nvPr/>
        </p:nvSpPr>
        <p:spPr>
          <a:xfrm>
            <a:off x="7010400" y="9456003"/>
            <a:ext cx="9067801" cy="830997"/>
          </a:xfrm>
          <a:prstGeom prst="rect">
            <a:avLst/>
          </a:prstGeom>
        </p:spPr>
        <p:txBody>
          <a:bodyPr vert="horz" wrap="square" lIns="0" tIns="0" rIns="0" bIns="0" rtlCol="0">
            <a:spAutoFit/>
          </a:bodyPr>
          <a:lstStyle/>
          <a:p>
            <a:pPr marL="12700">
              <a:lnSpc>
                <a:spcPct val="100000"/>
              </a:lnSpc>
            </a:pPr>
            <a:r>
              <a:rPr lang="en-US" sz="5400" b="1" dirty="0">
                <a:solidFill>
                  <a:schemeClr val="bg1">
                    <a:lumMod val="85000"/>
                  </a:schemeClr>
                </a:solidFill>
                <a:latin typeface="BrownPro" panose="00010500010101010101" pitchFamily="50" charset="0"/>
                <a:cs typeface="Arial"/>
              </a:rPr>
              <a:t>R+D LIFE CYCLE ANALYSIS</a:t>
            </a:r>
            <a:endParaRPr sz="5400" b="1" dirty="0">
              <a:solidFill>
                <a:schemeClr val="bg1">
                  <a:lumMod val="85000"/>
                </a:schemeClr>
              </a:solidFill>
              <a:latin typeface="BrownPro" panose="00010500010101010101" pitchFamily="50" charset="0"/>
              <a:cs typeface="Arial"/>
            </a:endParaRPr>
          </a:p>
        </p:txBody>
      </p:sp>
    </p:spTree>
    <p:extLst>
      <p:ext uri="{BB962C8B-B14F-4D97-AF65-F5344CB8AC3E}">
        <p14:creationId xmlns:p14="http://schemas.microsoft.com/office/powerpoint/2010/main" val="34407376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01900" y="2118867"/>
            <a:ext cx="342900" cy="629285"/>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5"/>
              </a:spcBef>
            </a:pPr>
            <a:endParaRPr sz="1250">
              <a:latin typeface="Times New Roman"/>
              <a:cs typeface="Times New Roman"/>
            </a:endParaRPr>
          </a:p>
          <a:p>
            <a:pPr>
              <a:lnSpc>
                <a:spcPts val="1185"/>
              </a:lnSpc>
            </a:pPr>
            <a:r>
              <a:rPr sz="1000" spc="-85" dirty="0">
                <a:solidFill>
                  <a:srgbClr val="231F20"/>
                </a:solidFill>
                <a:latin typeface="Arial"/>
                <a:cs typeface="Arial"/>
              </a:rPr>
              <a:t>14</a:t>
            </a:r>
            <a:endParaRPr sz="1000">
              <a:latin typeface="Arial"/>
              <a:cs typeface="Arial"/>
            </a:endParaRPr>
          </a:p>
        </p:txBody>
      </p:sp>
      <p:sp>
        <p:nvSpPr>
          <p:cNvPr id="7" name="object 7"/>
          <p:cNvSpPr/>
          <p:nvPr/>
        </p:nvSpPr>
        <p:spPr>
          <a:xfrm>
            <a:off x="15208250" y="2118867"/>
            <a:ext cx="336550" cy="614045"/>
          </a:xfrm>
          <a:custGeom>
            <a:avLst/>
            <a:gdLst/>
            <a:ahLst/>
            <a:cxnLst/>
            <a:rect l="l" t="t" r="r" b="b"/>
            <a:pathLst>
              <a:path w="336550" h="614044">
                <a:moveTo>
                  <a:pt x="0" y="613664"/>
                </a:moveTo>
                <a:lnTo>
                  <a:pt x="336550" y="613664"/>
                </a:lnTo>
                <a:lnTo>
                  <a:pt x="336550" y="0"/>
                </a:lnTo>
                <a:lnTo>
                  <a:pt x="0" y="0"/>
                </a:lnTo>
                <a:lnTo>
                  <a:pt x="0" y="613664"/>
                </a:lnTo>
                <a:close/>
              </a:path>
            </a:pathLst>
          </a:custGeom>
          <a:solidFill>
            <a:srgbClr val="FFFFFF"/>
          </a:solidFill>
        </p:spPr>
        <p:txBody>
          <a:bodyPr wrap="square" lIns="0" tIns="0" rIns="0" bIns="0" rtlCol="0"/>
          <a:lstStyle/>
          <a:p>
            <a:endParaRPr/>
          </a:p>
        </p:txBody>
      </p:sp>
      <p:sp>
        <p:nvSpPr>
          <p:cNvPr id="8" name="object 8"/>
          <p:cNvSpPr/>
          <p:nvPr/>
        </p:nvSpPr>
        <p:spPr>
          <a:xfrm>
            <a:off x="15208250" y="2726182"/>
            <a:ext cx="336550" cy="12700"/>
          </a:xfrm>
          <a:custGeom>
            <a:avLst/>
            <a:gdLst/>
            <a:ahLst/>
            <a:cxnLst/>
            <a:rect l="l" t="t" r="r" b="b"/>
            <a:pathLst>
              <a:path w="336550" h="12700">
                <a:moveTo>
                  <a:pt x="0" y="12700"/>
                </a:moveTo>
                <a:lnTo>
                  <a:pt x="336550" y="12700"/>
                </a:lnTo>
                <a:lnTo>
                  <a:pt x="336550" y="0"/>
                </a:lnTo>
                <a:lnTo>
                  <a:pt x="0" y="0"/>
                </a:lnTo>
                <a:lnTo>
                  <a:pt x="0" y="12700"/>
                </a:lnTo>
                <a:close/>
              </a:path>
            </a:pathLst>
          </a:custGeom>
          <a:solidFill>
            <a:srgbClr val="FFFFFF"/>
          </a:solidFill>
        </p:spPr>
        <p:txBody>
          <a:bodyPr wrap="square" lIns="0" tIns="0" rIns="0" bIns="0" rtlCol="0"/>
          <a:lstStyle/>
          <a:p>
            <a:endParaRPr/>
          </a:p>
        </p:txBody>
      </p:sp>
      <p:sp>
        <p:nvSpPr>
          <p:cNvPr id="6" name="object 18">
            <a:extLst>
              <a:ext uri="{FF2B5EF4-FFF2-40B4-BE49-F238E27FC236}">
                <a16:creationId xmlns="" xmlns:a16="http://schemas.microsoft.com/office/drawing/2014/main" id="{002ED060-B1A8-4DB8-8210-5620CBE3BA1F}"/>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pic>
        <p:nvPicPr>
          <p:cNvPr id="4" name="Picture 3">
            <a:extLst>
              <a:ext uri="{FF2B5EF4-FFF2-40B4-BE49-F238E27FC236}">
                <a16:creationId xmlns="" xmlns:a16="http://schemas.microsoft.com/office/drawing/2014/main" id="{A3D5709A-BD0B-4502-9F31-AAB150EED2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5544800" cy="10058400"/>
          </a:xfrm>
          <a:prstGeom prst="rect">
            <a:avLst/>
          </a:prstGeom>
        </p:spPr>
      </p:pic>
      <p:sp>
        <p:nvSpPr>
          <p:cNvPr id="9" name="object 22">
            <a:extLst>
              <a:ext uri="{FF2B5EF4-FFF2-40B4-BE49-F238E27FC236}">
                <a16:creationId xmlns="" xmlns:a16="http://schemas.microsoft.com/office/drawing/2014/main" id="{AD4DD9E0-14A6-49D8-9BA1-8F25214402DA}"/>
              </a:ext>
            </a:extLst>
          </p:cNvPr>
          <p:cNvSpPr txBox="1"/>
          <p:nvPr/>
        </p:nvSpPr>
        <p:spPr>
          <a:xfrm>
            <a:off x="9372600" y="9456003"/>
            <a:ext cx="6367203"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R+D POLLINATORS</a:t>
            </a:r>
            <a:endParaRPr sz="5400" b="1" dirty="0">
              <a:solidFill>
                <a:schemeClr val="bg1"/>
              </a:solidFill>
              <a:latin typeface="BrownPro" panose="00010500010101010101" pitchFamily="50" charset="0"/>
              <a:cs typeface="Arial"/>
            </a:endParaRPr>
          </a:p>
        </p:txBody>
      </p:sp>
    </p:spTree>
    <p:extLst>
      <p:ext uri="{BB962C8B-B14F-4D97-AF65-F5344CB8AC3E}">
        <p14:creationId xmlns:p14="http://schemas.microsoft.com/office/powerpoint/2010/main" val="14874215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010400" y="1447800"/>
            <a:ext cx="8543459" cy="7077263"/>
          </a:xfrm>
          <a:prstGeom prst="rect">
            <a:avLst/>
          </a:prstGeom>
          <a:solidFill>
            <a:sysClr val="window" lastClr="FFFFFF">
              <a:lumMod val="95000"/>
              <a:alpha val="50000"/>
            </a:sysClr>
          </a:solidFill>
          <a:ln>
            <a:noFill/>
          </a:ln>
        </p:spPr>
      </p:pic>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pic>
        <p:nvPicPr>
          <p:cNvPr id="4" name="Picture 3">
            <a:extLst>
              <a:ext uri="{FF2B5EF4-FFF2-40B4-BE49-F238E27FC236}">
                <a16:creationId xmlns="" xmlns:a16="http://schemas.microsoft.com/office/drawing/2014/main" id="{EA14F32A-65FF-4F90-8735-47C63A6A2E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2286000"/>
            <a:ext cx="7850277" cy="5257800"/>
          </a:xfrm>
          <a:prstGeom prst="rect">
            <a:avLst/>
          </a:prstGeom>
        </p:spPr>
      </p:pic>
      <p:sp>
        <p:nvSpPr>
          <p:cNvPr id="6" name="object 22">
            <a:extLst>
              <a:ext uri="{FF2B5EF4-FFF2-40B4-BE49-F238E27FC236}">
                <a16:creationId xmlns="" xmlns:a16="http://schemas.microsoft.com/office/drawing/2014/main" id="{701EBA59-6BC3-4173-BA73-466B089CD79E}"/>
              </a:ext>
            </a:extLst>
          </p:cNvPr>
          <p:cNvSpPr txBox="1"/>
          <p:nvPr/>
        </p:nvSpPr>
        <p:spPr>
          <a:xfrm>
            <a:off x="7010400" y="9456003"/>
            <a:ext cx="9067801" cy="830997"/>
          </a:xfrm>
          <a:prstGeom prst="rect">
            <a:avLst/>
          </a:prstGeom>
        </p:spPr>
        <p:txBody>
          <a:bodyPr vert="horz" wrap="square" lIns="0" tIns="0" rIns="0" bIns="0" rtlCol="0">
            <a:spAutoFit/>
          </a:bodyPr>
          <a:lstStyle/>
          <a:p>
            <a:pPr marL="12700">
              <a:lnSpc>
                <a:spcPct val="100000"/>
              </a:lnSpc>
            </a:pPr>
            <a:r>
              <a:rPr lang="en-US" sz="5400" b="1" dirty="0" smtClean="0">
                <a:solidFill>
                  <a:schemeClr val="bg1">
                    <a:lumMod val="85000"/>
                  </a:schemeClr>
                </a:solidFill>
                <a:latin typeface="BrownPro" panose="00010500010101010101" pitchFamily="50" charset="0"/>
                <a:cs typeface="Arial"/>
              </a:rPr>
              <a:t>STORMWATER METRICS</a:t>
            </a:r>
            <a:endParaRPr sz="5400" b="1" dirty="0">
              <a:solidFill>
                <a:schemeClr val="bg1">
                  <a:lumMod val="85000"/>
                </a:schemeClr>
              </a:solidFill>
              <a:latin typeface="BrownPro" panose="00010500010101010101" pitchFamily="50" charset="0"/>
              <a:cs typeface="Arial"/>
            </a:endParaRPr>
          </a:p>
        </p:txBody>
      </p:sp>
    </p:spTree>
    <p:extLst>
      <p:ext uri="{BB962C8B-B14F-4D97-AF65-F5344CB8AC3E}">
        <p14:creationId xmlns:p14="http://schemas.microsoft.com/office/powerpoint/2010/main" val="4696102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01900" y="2118867"/>
            <a:ext cx="342900" cy="629285"/>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5"/>
              </a:spcBef>
            </a:pPr>
            <a:endParaRPr sz="1250">
              <a:latin typeface="Times New Roman"/>
              <a:cs typeface="Times New Roman"/>
            </a:endParaRPr>
          </a:p>
          <a:p>
            <a:pPr>
              <a:lnSpc>
                <a:spcPts val="1185"/>
              </a:lnSpc>
            </a:pPr>
            <a:r>
              <a:rPr sz="1000" spc="-85" dirty="0">
                <a:solidFill>
                  <a:srgbClr val="231F20"/>
                </a:solidFill>
                <a:latin typeface="Arial"/>
                <a:cs typeface="Arial"/>
              </a:rPr>
              <a:t>14</a:t>
            </a:r>
            <a:endParaRPr sz="1000">
              <a:latin typeface="Arial"/>
              <a:cs typeface="Arial"/>
            </a:endParaRPr>
          </a:p>
        </p:txBody>
      </p:sp>
      <p:sp>
        <p:nvSpPr>
          <p:cNvPr id="7" name="object 7"/>
          <p:cNvSpPr/>
          <p:nvPr/>
        </p:nvSpPr>
        <p:spPr>
          <a:xfrm>
            <a:off x="15208250" y="2118867"/>
            <a:ext cx="336550" cy="614045"/>
          </a:xfrm>
          <a:custGeom>
            <a:avLst/>
            <a:gdLst/>
            <a:ahLst/>
            <a:cxnLst/>
            <a:rect l="l" t="t" r="r" b="b"/>
            <a:pathLst>
              <a:path w="336550" h="614044">
                <a:moveTo>
                  <a:pt x="0" y="613664"/>
                </a:moveTo>
                <a:lnTo>
                  <a:pt x="336550" y="613664"/>
                </a:lnTo>
                <a:lnTo>
                  <a:pt x="336550" y="0"/>
                </a:lnTo>
                <a:lnTo>
                  <a:pt x="0" y="0"/>
                </a:lnTo>
                <a:lnTo>
                  <a:pt x="0" y="613664"/>
                </a:lnTo>
                <a:close/>
              </a:path>
            </a:pathLst>
          </a:custGeom>
          <a:solidFill>
            <a:srgbClr val="FFFFFF"/>
          </a:solidFill>
        </p:spPr>
        <p:txBody>
          <a:bodyPr wrap="square" lIns="0" tIns="0" rIns="0" bIns="0" rtlCol="0"/>
          <a:lstStyle/>
          <a:p>
            <a:endParaRPr/>
          </a:p>
        </p:txBody>
      </p:sp>
      <p:sp>
        <p:nvSpPr>
          <p:cNvPr id="8" name="object 8"/>
          <p:cNvSpPr/>
          <p:nvPr/>
        </p:nvSpPr>
        <p:spPr>
          <a:xfrm>
            <a:off x="15208250" y="2726182"/>
            <a:ext cx="336550" cy="12700"/>
          </a:xfrm>
          <a:custGeom>
            <a:avLst/>
            <a:gdLst/>
            <a:ahLst/>
            <a:cxnLst/>
            <a:rect l="l" t="t" r="r" b="b"/>
            <a:pathLst>
              <a:path w="336550" h="12700">
                <a:moveTo>
                  <a:pt x="0" y="12700"/>
                </a:moveTo>
                <a:lnTo>
                  <a:pt x="336550" y="12700"/>
                </a:lnTo>
                <a:lnTo>
                  <a:pt x="336550" y="0"/>
                </a:lnTo>
                <a:lnTo>
                  <a:pt x="0" y="0"/>
                </a:lnTo>
                <a:lnTo>
                  <a:pt x="0" y="12700"/>
                </a:lnTo>
                <a:close/>
              </a:path>
            </a:pathLst>
          </a:custGeom>
          <a:solidFill>
            <a:srgbClr val="FFFFFF"/>
          </a:solidFill>
        </p:spPr>
        <p:txBody>
          <a:bodyPr wrap="square" lIns="0" tIns="0" rIns="0" bIns="0" rtlCol="0"/>
          <a:lstStyle/>
          <a:p>
            <a:endParaRPr/>
          </a:p>
        </p:txBody>
      </p:sp>
      <p:sp>
        <p:nvSpPr>
          <p:cNvPr id="5" name="object 18">
            <a:extLst>
              <a:ext uri="{FF2B5EF4-FFF2-40B4-BE49-F238E27FC236}">
                <a16:creationId xmlns="" xmlns:a16="http://schemas.microsoft.com/office/drawing/2014/main" id="{48D41E66-47CF-4C53-ADF7-48D5225087F0}"/>
              </a:ext>
            </a:extLst>
          </p:cNvPr>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9" name="object 10">
            <a:extLst>
              <a:ext uri="{FF2B5EF4-FFF2-40B4-BE49-F238E27FC236}">
                <a16:creationId xmlns="" xmlns:a16="http://schemas.microsoft.com/office/drawing/2014/main" id="{DF53AF13-9E05-4146-80DA-1E4CC4F721AE}"/>
              </a:ext>
            </a:extLst>
          </p:cNvPr>
          <p:cNvSpPr/>
          <p:nvPr/>
        </p:nvSpPr>
        <p:spPr>
          <a:xfrm>
            <a:off x="457200" y="914400"/>
            <a:ext cx="14630400" cy="8229600"/>
          </a:xfrm>
          <a:custGeom>
            <a:avLst/>
            <a:gdLst/>
            <a:ahLst/>
            <a:cxnLst/>
            <a:rect l="l" t="t" r="r" b="b"/>
            <a:pathLst>
              <a:path w="14630400" h="8229600">
                <a:moveTo>
                  <a:pt x="0" y="8229600"/>
                </a:moveTo>
                <a:lnTo>
                  <a:pt x="14630400" y="8229600"/>
                </a:lnTo>
                <a:lnTo>
                  <a:pt x="14630400" y="0"/>
                </a:lnTo>
                <a:lnTo>
                  <a:pt x="0" y="0"/>
                </a:lnTo>
                <a:lnTo>
                  <a:pt x="0" y="8229600"/>
                </a:lnTo>
                <a:close/>
              </a:path>
            </a:pathLst>
          </a:custGeom>
          <a:solidFill>
            <a:srgbClr val="92D050"/>
          </a:solidFill>
        </p:spPr>
        <p:txBody>
          <a:bodyPr wrap="square" lIns="0" tIns="0" rIns="0" bIns="0" rtlCol="0"/>
          <a:lstStyle/>
          <a:p>
            <a:endParaRPr>
              <a:solidFill>
                <a:srgbClr val="72C2D7"/>
              </a:solidFill>
            </a:endParaRPr>
          </a:p>
        </p:txBody>
      </p:sp>
      <p:sp>
        <p:nvSpPr>
          <p:cNvPr id="10" name="object 12">
            <a:extLst>
              <a:ext uri="{FF2B5EF4-FFF2-40B4-BE49-F238E27FC236}">
                <a16:creationId xmlns="" xmlns:a16="http://schemas.microsoft.com/office/drawing/2014/main" id="{E90E1C75-D2B9-49C4-9566-A6009CE5D1FC}"/>
              </a:ext>
            </a:extLst>
          </p:cNvPr>
          <p:cNvSpPr txBox="1">
            <a:spLocks/>
          </p:cNvSpPr>
          <p:nvPr/>
        </p:nvSpPr>
        <p:spPr>
          <a:xfrm>
            <a:off x="914400" y="1522931"/>
            <a:ext cx="10452100" cy="5416868"/>
          </a:xfrm>
          <a:prstGeom prst="rect">
            <a:avLst/>
          </a:prstGeom>
        </p:spPr>
        <p:txBody>
          <a:bodyPr vert="horz" wrap="square" lIns="0" tIns="0" rIns="0" bIns="0" rtlCol="0">
            <a:spAutoFit/>
          </a:bodyPr>
          <a:lstStyle>
            <a:lvl1pPr>
              <a:defRPr>
                <a:latin typeface="+mj-lt"/>
                <a:ea typeface="+mj-ea"/>
                <a:cs typeface="+mj-cs"/>
              </a:defRPr>
            </a:lvl1pPr>
          </a:lstStyle>
          <a:p>
            <a:pPr marL="12700" marR="5080">
              <a:lnSpc>
                <a:spcPct val="79900"/>
              </a:lnSpc>
              <a:defRPr/>
            </a:pPr>
            <a:r>
              <a:rPr lang="en-US" sz="8800" kern="0" spc="-5" dirty="0">
                <a:solidFill>
                  <a:schemeClr val="bg1"/>
                </a:solidFill>
                <a:latin typeface="Century Gothic"/>
                <a:cs typeface="Century Gothic"/>
              </a:rPr>
              <a:t>We will work to strengthen and </a:t>
            </a:r>
            <a:r>
              <a:rPr lang="en-US" sz="8800" b="1" kern="0" spc="-5" dirty="0">
                <a:solidFill>
                  <a:schemeClr val="bg1"/>
                </a:solidFill>
                <a:latin typeface="Century Gothic"/>
                <a:cs typeface="Century Gothic"/>
              </a:rPr>
              <a:t>diversify</a:t>
            </a:r>
            <a:r>
              <a:rPr lang="en-US" sz="8800" kern="0" spc="-5" dirty="0">
                <a:solidFill>
                  <a:schemeClr val="bg1"/>
                </a:solidFill>
                <a:latin typeface="Century Gothic"/>
                <a:cs typeface="Century Gothic"/>
              </a:rPr>
              <a:t> our global capacity as a profession</a:t>
            </a:r>
            <a:endParaRPr lang="en-US" sz="8800" b="1" kern="0" spc="-5" dirty="0">
              <a:solidFill>
                <a:schemeClr val="bg1"/>
              </a:solidFill>
              <a:latin typeface="Century Gothic"/>
              <a:cs typeface="Century Gothic"/>
            </a:endParaRPr>
          </a:p>
        </p:txBody>
      </p:sp>
    </p:spTree>
    <p:extLst>
      <p:ext uri="{BB962C8B-B14F-4D97-AF65-F5344CB8AC3E}">
        <p14:creationId xmlns:p14="http://schemas.microsoft.com/office/powerpoint/2010/main" val="41157514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a:latin typeface="Arial"/>
              <a:cs typeface="Arial"/>
            </a:endParaRPr>
          </a:p>
        </p:txBody>
      </p:sp>
      <p:pic>
        <p:nvPicPr>
          <p:cNvPr id="3" name="Picture 2">
            <a:extLst>
              <a:ext uri="{FF2B5EF4-FFF2-40B4-BE49-F238E27FC236}">
                <a16:creationId xmlns="" xmlns:a16="http://schemas.microsoft.com/office/drawing/2014/main" id="{21F960C8-F407-4E8B-BDF3-1A3F3A9CFE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70030" y="4734204"/>
            <a:ext cx="7974770" cy="5324196"/>
          </a:xfrm>
          <a:prstGeom prst="rect">
            <a:avLst/>
          </a:prstGeom>
        </p:spPr>
      </p:pic>
      <p:pic>
        <p:nvPicPr>
          <p:cNvPr id="5" name="Picture 4">
            <a:extLst>
              <a:ext uri="{FF2B5EF4-FFF2-40B4-BE49-F238E27FC236}">
                <a16:creationId xmlns="" xmlns:a16="http://schemas.microsoft.com/office/drawing/2014/main" id="{9AB78540-26D2-4021-A304-1B90689978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47" y="140233"/>
            <a:ext cx="6683999" cy="4462438"/>
          </a:xfrm>
          <a:prstGeom prst="rect">
            <a:avLst/>
          </a:prstGeom>
        </p:spPr>
      </p:pic>
      <p:sp>
        <p:nvSpPr>
          <p:cNvPr id="14" name="object 22">
            <a:extLst>
              <a:ext uri="{FF2B5EF4-FFF2-40B4-BE49-F238E27FC236}">
                <a16:creationId xmlns="" xmlns:a16="http://schemas.microsoft.com/office/drawing/2014/main" id="{361EDEA1-9CA8-4C71-9A85-9428696013B0}"/>
              </a:ext>
            </a:extLst>
          </p:cNvPr>
          <p:cNvSpPr txBox="1"/>
          <p:nvPr/>
        </p:nvSpPr>
        <p:spPr>
          <a:xfrm>
            <a:off x="7848601" y="9456003"/>
            <a:ext cx="8229600"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DIVERSE ENGAGEMENT</a:t>
            </a:r>
            <a:endParaRPr sz="5400" b="1" dirty="0">
              <a:solidFill>
                <a:schemeClr val="bg1"/>
              </a:solidFill>
              <a:latin typeface="BrownPro" panose="00010500010101010101" pitchFamily="50" charset="0"/>
              <a:cs typeface="Arial"/>
            </a:endParaRPr>
          </a:p>
        </p:txBody>
      </p:sp>
      <p:pic>
        <p:nvPicPr>
          <p:cNvPr id="2" name="Picture 1">
            <a:extLst>
              <a:ext uri="{FF2B5EF4-FFF2-40B4-BE49-F238E27FC236}">
                <a16:creationId xmlns="" xmlns:a16="http://schemas.microsoft.com/office/drawing/2014/main" id="{B3A6C8B4-8A2D-4B25-9F0E-724511B9EC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8553" y="140233"/>
            <a:ext cx="4940838" cy="4466144"/>
          </a:xfrm>
          <a:prstGeom prst="rect">
            <a:avLst/>
          </a:prstGeom>
        </p:spPr>
      </p:pic>
      <p:pic>
        <p:nvPicPr>
          <p:cNvPr id="4" name="Picture 3">
            <a:extLst>
              <a:ext uri="{FF2B5EF4-FFF2-40B4-BE49-F238E27FC236}">
                <a16:creationId xmlns="" xmlns:a16="http://schemas.microsoft.com/office/drawing/2014/main" id="{F834B283-F91E-4364-8D36-22DBECFB46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47800" y="4722965"/>
            <a:ext cx="6019800" cy="5346674"/>
          </a:xfrm>
          <a:prstGeom prst="rect">
            <a:avLst/>
          </a:prstGeom>
        </p:spPr>
      </p:pic>
    </p:spTree>
    <p:extLst>
      <p:ext uri="{BB962C8B-B14F-4D97-AF65-F5344CB8AC3E}">
        <p14:creationId xmlns:p14="http://schemas.microsoft.com/office/powerpoint/2010/main" val="33176565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14287500" y="9414256"/>
            <a:ext cx="800100" cy="187325"/>
          </a:xfrm>
          <a:custGeom>
            <a:avLst/>
            <a:gdLst/>
            <a:ahLst/>
            <a:cxnLst/>
            <a:rect l="l" t="t" r="r" b="b"/>
            <a:pathLst>
              <a:path w="800100" h="187325">
                <a:moveTo>
                  <a:pt x="645731" y="0"/>
                </a:moveTo>
                <a:lnTo>
                  <a:pt x="547751" y="0"/>
                </a:lnTo>
                <a:lnTo>
                  <a:pt x="547751" y="28194"/>
                </a:lnTo>
                <a:lnTo>
                  <a:pt x="645731" y="28194"/>
                </a:lnTo>
                <a:lnTo>
                  <a:pt x="645731" y="0"/>
                </a:lnTo>
                <a:close/>
              </a:path>
              <a:path w="800100" h="187325">
                <a:moveTo>
                  <a:pt x="726821" y="56400"/>
                </a:moveTo>
                <a:lnTo>
                  <a:pt x="699007" y="56400"/>
                </a:lnTo>
                <a:lnTo>
                  <a:pt x="699007" y="185851"/>
                </a:lnTo>
                <a:lnTo>
                  <a:pt x="730884" y="185851"/>
                </a:lnTo>
                <a:lnTo>
                  <a:pt x="730884" y="120764"/>
                </a:lnTo>
                <a:lnTo>
                  <a:pt x="767888" y="120764"/>
                </a:lnTo>
                <a:lnTo>
                  <a:pt x="726821" y="56400"/>
                </a:lnTo>
                <a:close/>
              </a:path>
              <a:path w="800100" h="187325">
                <a:moveTo>
                  <a:pt x="767888" y="120764"/>
                </a:moveTo>
                <a:lnTo>
                  <a:pt x="730884" y="120764"/>
                </a:lnTo>
                <a:lnTo>
                  <a:pt x="772286" y="185851"/>
                </a:lnTo>
                <a:lnTo>
                  <a:pt x="800100" y="185851"/>
                </a:lnTo>
                <a:lnTo>
                  <a:pt x="800100" y="121488"/>
                </a:lnTo>
                <a:lnTo>
                  <a:pt x="768350" y="121488"/>
                </a:lnTo>
                <a:lnTo>
                  <a:pt x="767888" y="120764"/>
                </a:lnTo>
                <a:close/>
              </a:path>
              <a:path w="800100" h="187325">
                <a:moveTo>
                  <a:pt x="800100" y="56400"/>
                </a:moveTo>
                <a:lnTo>
                  <a:pt x="768350" y="56400"/>
                </a:lnTo>
                <a:lnTo>
                  <a:pt x="768350" y="121488"/>
                </a:lnTo>
                <a:lnTo>
                  <a:pt x="800100" y="121488"/>
                </a:lnTo>
                <a:lnTo>
                  <a:pt x="800100" y="56400"/>
                </a:lnTo>
                <a:close/>
              </a:path>
              <a:path w="800100" h="187325">
                <a:moveTo>
                  <a:pt x="579501" y="56400"/>
                </a:moveTo>
                <a:lnTo>
                  <a:pt x="547751" y="56400"/>
                </a:lnTo>
                <a:lnTo>
                  <a:pt x="547751" y="140398"/>
                </a:lnTo>
                <a:lnTo>
                  <a:pt x="551604" y="159635"/>
                </a:lnTo>
                <a:lnTo>
                  <a:pt x="562101" y="174305"/>
                </a:lnTo>
                <a:lnTo>
                  <a:pt x="577647" y="183659"/>
                </a:lnTo>
                <a:lnTo>
                  <a:pt x="596646" y="186944"/>
                </a:lnTo>
                <a:lnTo>
                  <a:pt x="615703" y="183659"/>
                </a:lnTo>
                <a:lnTo>
                  <a:pt x="631380" y="174305"/>
                </a:lnTo>
                <a:lnTo>
                  <a:pt x="642008" y="159635"/>
                </a:lnTo>
                <a:lnTo>
                  <a:pt x="642222" y="158584"/>
                </a:lnTo>
                <a:lnTo>
                  <a:pt x="596646" y="158584"/>
                </a:lnTo>
                <a:lnTo>
                  <a:pt x="589520" y="157317"/>
                </a:lnTo>
                <a:lnTo>
                  <a:pt x="584120" y="153630"/>
                </a:lnTo>
                <a:lnTo>
                  <a:pt x="580697" y="147692"/>
                </a:lnTo>
                <a:lnTo>
                  <a:pt x="579609" y="140398"/>
                </a:lnTo>
                <a:lnTo>
                  <a:pt x="579501" y="56400"/>
                </a:lnTo>
                <a:close/>
              </a:path>
              <a:path w="800100" h="187325">
                <a:moveTo>
                  <a:pt x="645921" y="56400"/>
                </a:moveTo>
                <a:lnTo>
                  <a:pt x="614044" y="56400"/>
                </a:lnTo>
                <a:lnTo>
                  <a:pt x="613933" y="140398"/>
                </a:lnTo>
                <a:lnTo>
                  <a:pt x="612808" y="147692"/>
                </a:lnTo>
                <a:lnTo>
                  <a:pt x="609298" y="153630"/>
                </a:lnTo>
                <a:lnTo>
                  <a:pt x="603811" y="157317"/>
                </a:lnTo>
                <a:lnTo>
                  <a:pt x="596646" y="158584"/>
                </a:lnTo>
                <a:lnTo>
                  <a:pt x="642222" y="158584"/>
                </a:lnTo>
                <a:lnTo>
                  <a:pt x="645921" y="140398"/>
                </a:lnTo>
                <a:lnTo>
                  <a:pt x="645921" y="56400"/>
                </a:lnTo>
                <a:close/>
              </a:path>
              <a:path w="800100" h="187325">
                <a:moveTo>
                  <a:pt x="428244" y="56400"/>
                </a:moveTo>
                <a:lnTo>
                  <a:pt x="396494" y="56400"/>
                </a:lnTo>
                <a:lnTo>
                  <a:pt x="396494" y="185851"/>
                </a:lnTo>
                <a:lnTo>
                  <a:pt x="428244" y="185851"/>
                </a:lnTo>
                <a:lnTo>
                  <a:pt x="428244" y="134581"/>
                </a:lnTo>
                <a:lnTo>
                  <a:pt x="493903" y="134581"/>
                </a:lnTo>
                <a:lnTo>
                  <a:pt x="493903" y="106222"/>
                </a:lnTo>
                <a:lnTo>
                  <a:pt x="428244" y="106222"/>
                </a:lnTo>
                <a:lnTo>
                  <a:pt x="428244" y="56400"/>
                </a:lnTo>
                <a:close/>
              </a:path>
              <a:path w="800100" h="187325">
                <a:moveTo>
                  <a:pt x="493903" y="134581"/>
                </a:moveTo>
                <a:lnTo>
                  <a:pt x="462026" y="134581"/>
                </a:lnTo>
                <a:lnTo>
                  <a:pt x="462026" y="185851"/>
                </a:lnTo>
                <a:lnTo>
                  <a:pt x="493903" y="185851"/>
                </a:lnTo>
                <a:lnTo>
                  <a:pt x="493903" y="134581"/>
                </a:lnTo>
                <a:close/>
              </a:path>
              <a:path w="800100" h="187325">
                <a:moveTo>
                  <a:pt x="493903" y="56400"/>
                </a:moveTo>
                <a:lnTo>
                  <a:pt x="462026" y="56400"/>
                </a:lnTo>
                <a:lnTo>
                  <a:pt x="462026" y="106222"/>
                </a:lnTo>
                <a:lnTo>
                  <a:pt x="493903" y="106222"/>
                </a:lnTo>
                <a:lnTo>
                  <a:pt x="493903" y="56400"/>
                </a:lnTo>
                <a:close/>
              </a:path>
              <a:path w="800100" h="187325">
                <a:moveTo>
                  <a:pt x="318007" y="84759"/>
                </a:moveTo>
                <a:lnTo>
                  <a:pt x="286130" y="84759"/>
                </a:lnTo>
                <a:lnTo>
                  <a:pt x="286130" y="185851"/>
                </a:lnTo>
                <a:lnTo>
                  <a:pt x="318007" y="185851"/>
                </a:lnTo>
                <a:lnTo>
                  <a:pt x="318007" y="84759"/>
                </a:lnTo>
                <a:close/>
              </a:path>
              <a:path w="800100" h="187325">
                <a:moveTo>
                  <a:pt x="349757" y="56400"/>
                </a:moveTo>
                <a:lnTo>
                  <a:pt x="254380" y="56400"/>
                </a:lnTo>
                <a:lnTo>
                  <a:pt x="254380" y="84759"/>
                </a:lnTo>
                <a:lnTo>
                  <a:pt x="349757" y="84759"/>
                </a:lnTo>
                <a:lnTo>
                  <a:pt x="349757" y="56400"/>
                </a:lnTo>
                <a:close/>
              </a:path>
              <a:path w="800100" h="187325">
                <a:moveTo>
                  <a:pt x="208534" y="56400"/>
                </a:moveTo>
                <a:lnTo>
                  <a:pt x="176720" y="56400"/>
                </a:lnTo>
                <a:lnTo>
                  <a:pt x="176720" y="185851"/>
                </a:lnTo>
                <a:lnTo>
                  <a:pt x="208534" y="185851"/>
                </a:lnTo>
                <a:lnTo>
                  <a:pt x="208534" y="56400"/>
                </a:lnTo>
                <a:close/>
              </a:path>
              <a:path w="800100" h="187325">
                <a:moveTo>
                  <a:pt x="31242" y="56400"/>
                </a:moveTo>
                <a:lnTo>
                  <a:pt x="0" y="56400"/>
                </a:lnTo>
                <a:lnTo>
                  <a:pt x="0" y="185851"/>
                </a:lnTo>
                <a:lnTo>
                  <a:pt x="31876" y="185851"/>
                </a:lnTo>
                <a:lnTo>
                  <a:pt x="31876" y="123850"/>
                </a:lnTo>
                <a:lnTo>
                  <a:pt x="120776" y="123850"/>
                </a:lnTo>
                <a:lnTo>
                  <a:pt x="120776" y="113487"/>
                </a:lnTo>
                <a:lnTo>
                  <a:pt x="60325" y="113487"/>
                </a:lnTo>
                <a:lnTo>
                  <a:pt x="31242" y="56400"/>
                </a:lnTo>
                <a:close/>
              </a:path>
              <a:path w="800100" h="187325">
                <a:moveTo>
                  <a:pt x="120776" y="123850"/>
                </a:moveTo>
                <a:lnTo>
                  <a:pt x="88900" y="123850"/>
                </a:lnTo>
                <a:lnTo>
                  <a:pt x="88900" y="185851"/>
                </a:lnTo>
                <a:lnTo>
                  <a:pt x="120776" y="185851"/>
                </a:lnTo>
                <a:lnTo>
                  <a:pt x="120776" y="123850"/>
                </a:lnTo>
                <a:close/>
              </a:path>
              <a:path w="800100" h="187325">
                <a:moveTo>
                  <a:pt x="88900" y="123850"/>
                </a:moveTo>
                <a:lnTo>
                  <a:pt x="31876" y="123850"/>
                </a:lnTo>
                <a:lnTo>
                  <a:pt x="60451" y="173443"/>
                </a:lnTo>
                <a:lnTo>
                  <a:pt x="88900" y="123850"/>
                </a:lnTo>
                <a:close/>
              </a:path>
              <a:path w="800100" h="187325">
                <a:moveTo>
                  <a:pt x="120776" y="56400"/>
                </a:moveTo>
                <a:lnTo>
                  <a:pt x="89407" y="56400"/>
                </a:lnTo>
                <a:lnTo>
                  <a:pt x="60325" y="113487"/>
                </a:lnTo>
                <a:lnTo>
                  <a:pt x="120776" y="113487"/>
                </a:lnTo>
                <a:lnTo>
                  <a:pt x="120776" y="56400"/>
                </a:lnTo>
                <a:close/>
              </a:path>
            </a:pathLst>
          </a:custGeom>
          <a:solidFill>
            <a:srgbClr val="231F20"/>
          </a:solidFill>
        </p:spPr>
        <p:txBody>
          <a:bodyPr wrap="square" lIns="0" tIns="0" rIns="0" bIns="0" rtlCol="0"/>
          <a:lstStyle/>
          <a:p>
            <a:endParaRPr/>
          </a:p>
        </p:txBody>
      </p:sp>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sp>
        <p:nvSpPr>
          <p:cNvPr id="13" name="object 13"/>
          <p:cNvSpPr txBox="1"/>
          <p:nvPr/>
        </p:nvSpPr>
        <p:spPr>
          <a:xfrm>
            <a:off x="349250" y="9352429"/>
            <a:ext cx="15074900" cy="471170"/>
          </a:xfrm>
          <a:prstGeom prst="rect">
            <a:avLst/>
          </a:prstGeom>
        </p:spPr>
        <p:txBody>
          <a:bodyPr vert="horz" wrap="square" lIns="0" tIns="0" rIns="0" bIns="0" rtlCol="0">
            <a:spAutoFit/>
          </a:bodyPr>
          <a:lstStyle/>
          <a:p>
            <a:pPr marL="107950">
              <a:lnSpc>
                <a:spcPts val="2440"/>
              </a:lnSpc>
              <a:tabLst>
                <a:tab pos="5567045" algn="l"/>
              </a:tabLst>
            </a:pPr>
            <a:r>
              <a:rPr sz="1000" spc="15" dirty="0">
                <a:solidFill>
                  <a:srgbClr val="231F20"/>
                </a:solidFill>
                <a:latin typeface="Tahoma"/>
                <a:cs typeface="Tahoma"/>
              </a:rPr>
              <a:t>PROJECT </a:t>
            </a:r>
            <a:r>
              <a:rPr sz="1000" spc="45" dirty="0">
                <a:solidFill>
                  <a:srgbClr val="231F20"/>
                </a:solidFill>
                <a:latin typeface="Tahoma"/>
                <a:cs typeface="Tahoma"/>
              </a:rPr>
              <a:t>NAME </a:t>
            </a:r>
            <a:r>
              <a:rPr sz="1000" spc="10" dirty="0">
                <a:solidFill>
                  <a:srgbClr val="231F20"/>
                </a:solidFill>
                <a:latin typeface="Tahoma"/>
                <a:cs typeface="Tahoma"/>
              </a:rPr>
              <a:t>/  </a:t>
            </a:r>
            <a:r>
              <a:rPr sz="1000" dirty="0">
                <a:solidFill>
                  <a:srgbClr val="231F20"/>
                </a:solidFill>
                <a:latin typeface="Gill Sans MT"/>
                <a:cs typeface="Gill Sans MT"/>
              </a:rPr>
              <a:t>DOCUMENT </a:t>
            </a:r>
            <a:r>
              <a:rPr sz="1000" spc="-10" dirty="0">
                <a:solidFill>
                  <a:srgbClr val="231F20"/>
                </a:solidFill>
                <a:latin typeface="Gill Sans MT"/>
                <a:cs typeface="Gill Sans MT"/>
              </a:rPr>
              <a:t>TITLE   </a:t>
            </a:r>
            <a:r>
              <a:rPr sz="1000" spc="10" dirty="0">
                <a:solidFill>
                  <a:srgbClr val="231F20"/>
                </a:solidFill>
                <a:latin typeface="Tahoma"/>
                <a:cs typeface="Tahoma"/>
              </a:rPr>
              <a:t>/  </a:t>
            </a:r>
            <a:r>
              <a:rPr sz="1000" spc="45" dirty="0">
                <a:solidFill>
                  <a:srgbClr val="231F20"/>
                </a:solidFill>
                <a:latin typeface="Tahoma"/>
                <a:cs typeface="Tahoma"/>
              </a:rPr>
              <a:t>MONTH</a:t>
            </a:r>
            <a:r>
              <a:rPr sz="1000" spc="-65" dirty="0">
                <a:solidFill>
                  <a:srgbClr val="231F20"/>
                </a:solidFill>
                <a:latin typeface="Tahoma"/>
                <a:cs typeface="Tahoma"/>
              </a:rPr>
              <a:t> ##,</a:t>
            </a:r>
            <a:r>
              <a:rPr sz="1000" spc="-45" dirty="0">
                <a:solidFill>
                  <a:srgbClr val="231F20"/>
                </a:solidFill>
                <a:latin typeface="Tahoma"/>
                <a:cs typeface="Tahoma"/>
              </a:rPr>
              <a:t> 20##	</a:t>
            </a:r>
            <a:r>
              <a:rPr sz="2400" spc="50" dirty="0">
                <a:solidFill>
                  <a:srgbClr val="A4A4A8"/>
                </a:solidFill>
                <a:latin typeface="Tahoma"/>
                <a:cs typeface="Tahoma"/>
              </a:rPr>
              <a:t>DRAFT/CONFIDENTIAL</a:t>
            </a:r>
            <a:endParaRPr sz="2400">
              <a:latin typeface="Tahoma"/>
              <a:cs typeface="Tahoma"/>
            </a:endParaRPr>
          </a:p>
        </p:txBody>
      </p:sp>
      <p:sp>
        <p:nvSpPr>
          <p:cNvPr id="18" name="object 18"/>
          <p:cNvSpPr/>
          <p:nvPr/>
        </p:nvSpPr>
        <p:spPr>
          <a:xfrm>
            <a:off x="349250" y="9306581"/>
            <a:ext cx="15074900" cy="516869"/>
          </a:xfrm>
          <a:custGeom>
            <a:avLst/>
            <a:gdLst/>
            <a:ahLst/>
            <a:cxnLst/>
            <a:rect l="l" t="t" r="r" b="b"/>
            <a:pathLst>
              <a:path w="15074900" h="444500">
                <a:moveTo>
                  <a:pt x="0" y="444500"/>
                </a:moveTo>
                <a:lnTo>
                  <a:pt x="15074900" y="444500"/>
                </a:lnTo>
                <a:lnTo>
                  <a:pt x="15074900" y="0"/>
                </a:lnTo>
                <a:lnTo>
                  <a:pt x="0" y="0"/>
                </a:lnTo>
                <a:lnTo>
                  <a:pt x="0" y="444500"/>
                </a:lnTo>
                <a:close/>
              </a:path>
            </a:pathLst>
          </a:custGeom>
          <a:solidFill>
            <a:srgbClr val="FFFFFF"/>
          </a:solidFill>
        </p:spPr>
        <p:txBody>
          <a:bodyPr wrap="square" lIns="0" tIns="0" rIns="0" bIns="0" rtlCol="0"/>
          <a:lstStyle/>
          <a:p>
            <a:endParaRPr/>
          </a:p>
        </p:txBody>
      </p:sp>
      <p:sp>
        <p:nvSpPr>
          <p:cNvPr id="20" name="object 20"/>
          <p:cNvSpPr txBox="1"/>
          <p:nvPr/>
        </p:nvSpPr>
        <p:spPr>
          <a:xfrm>
            <a:off x="445260" y="990600"/>
            <a:ext cx="1827530" cy="193675"/>
          </a:xfrm>
          <a:prstGeom prst="rect">
            <a:avLst/>
          </a:prstGeom>
        </p:spPr>
        <p:txBody>
          <a:bodyPr vert="horz" wrap="square" lIns="0" tIns="0" rIns="0" bIns="0" rtlCol="0">
            <a:spAutoFit/>
          </a:bodyPr>
          <a:lstStyle/>
          <a:p>
            <a:pPr marL="12700">
              <a:lnSpc>
                <a:spcPct val="100000"/>
              </a:lnSpc>
            </a:pPr>
            <a:r>
              <a:rPr sz="1200" spc="-75" dirty="0">
                <a:solidFill>
                  <a:srgbClr val="FFFFFF"/>
                </a:solidFill>
                <a:latin typeface="Arial"/>
                <a:cs typeface="Arial"/>
              </a:rPr>
              <a:t>PHOTO </a:t>
            </a:r>
            <a:r>
              <a:rPr sz="1200" spc="-85" dirty="0">
                <a:solidFill>
                  <a:srgbClr val="FFFFFF"/>
                </a:solidFill>
                <a:latin typeface="Arial"/>
                <a:cs typeface="Arial"/>
              </a:rPr>
              <a:t>COURTESYLAND</a:t>
            </a:r>
            <a:r>
              <a:rPr sz="1200" spc="30" dirty="0">
                <a:solidFill>
                  <a:srgbClr val="FFFFFF"/>
                </a:solidFill>
                <a:latin typeface="Arial"/>
                <a:cs typeface="Arial"/>
              </a:rPr>
              <a:t> </a:t>
            </a:r>
            <a:r>
              <a:rPr sz="1200" spc="15" dirty="0">
                <a:solidFill>
                  <a:srgbClr val="FFFFFF"/>
                </a:solidFill>
                <a:latin typeface="Arial"/>
                <a:cs typeface="Arial"/>
              </a:rPr>
              <a:t>8</a:t>
            </a:r>
            <a:endParaRPr sz="1200">
              <a:latin typeface="Arial"/>
              <a:cs typeface="Arial"/>
            </a:endParaRPr>
          </a:p>
        </p:txBody>
      </p:sp>
      <p:sp>
        <p:nvSpPr>
          <p:cNvPr id="19" name="object 22">
            <a:extLst>
              <a:ext uri="{FF2B5EF4-FFF2-40B4-BE49-F238E27FC236}">
                <a16:creationId xmlns="" xmlns:a16="http://schemas.microsoft.com/office/drawing/2014/main" id="{E96BBE60-73B9-46EA-98CF-D1D6152021A4}"/>
              </a:ext>
            </a:extLst>
          </p:cNvPr>
          <p:cNvSpPr txBox="1"/>
          <p:nvPr/>
        </p:nvSpPr>
        <p:spPr>
          <a:xfrm>
            <a:off x="11506200" y="9456003"/>
            <a:ext cx="5257799"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PRO BONO</a:t>
            </a:r>
            <a:endParaRPr sz="5400" b="1" dirty="0">
              <a:solidFill>
                <a:schemeClr val="bg1"/>
              </a:solidFill>
              <a:latin typeface="BrownPro" panose="00010500010101010101" pitchFamily="50" charset="0"/>
              <a:cs typeface="Arial"/>
            </a:endParaRPr>
          </a:p>
        </p:txBody>
      </p:sp>
      <p:pic>
        <p:nvPicPr>
          <p:cNvPr id="16" name="Picture 15">
            <a:extLst>
              <a:ext uri="{FF2B5EF4-FFF2-40B4-BE49-F238E27FC236}">
                <a16:creationId xmlns="" xmlns:a16="http://schemas.microsoft.com/office/drawing/2014/main" id="{F0678BFB-BE86-4313-AE04-B8225EC6CF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5547473" cy="10058400"/>
          </a:xfrm>
          <a:prstGeom prst="rect">
            <a:avLst/>
          </a:prstGeom>
        </p:spPr>
      </p:pic>
      <p:sp>
        <p:nvSpPr>
          <p:cNvPr id="47" name="object 22">
            <a:extLst>
              <a:ext uri="{FF2B5EF4-FFF2-40B4-BE49-F238E27FC236}">
                <a16:creationId xmlns="" xmlns:a16="http://schemas.microsoft.com/office/drawing/2014/main" id="{03D67D48-B2B9-4788-B9BB-7BD91A05C208}"/>
              </a:ext>
            </a:extLst>
          </p:cNvPr>
          <p:cNvSpPr txBox="1"/>
          <p:nvPr/>
        </p:nvSpPr>
        <p:spPr>
          <a:xfrm>
            <a:off x="7848601" y="9456003"/>
            <a:ext cx="8229600" cy="830997"/>
          </a:xfrm>
          <a:prstGeom prst="rect">
            <a:avLst/>
          </a:prstGeom>
        </p:spPr>
        <p:txBody>
          <a:bodyPr vert="horz" wrap="square" lIns="0" tIns="0" rIns="0" bIns="0" rtlCol="0">
            <a:spAutoFit/>
          </a:bodyPr>
          <a:lstStyle/>
          <a:p>
            <a:pPr marL="12700">
              <a:lnSpc>
                <a:spcPct val="100000"/>
              </a:lnSpc>
            </a:pPr>
            <a:r>
              <a:rPr lang="en-US" sz="5400" b="1" dirty="0">
                <a:solidFill>
                  <a:schemeClr val="bg1"/>
                </a:solidFill>
                <a:latin typeface="BrownPro" panose="00010500010101010101" pitchFamily="50" charset="0"/>
                <a:cs typeface="Arial"/>
              </a:rPr>
              <a:t>DIVERSE ENGAGEMENT</a:t>
            </a:r>
            <a:endParaRPr sz="5400" b="1" dirty="0">
              <a:solidFill>
                <a:schemeClr val="bg1"/>
              </a:solidFill>
              <a:latin typeface="BrownPro" panose="00010500010101010101" pitchFamily="50" charset="0"/>
              <a:cs typeface="Arial"/>
            </a:endParaRPr>
          </a:p>
        </p:txBody>
      </p:sp>
    </p:spTree>
    <p:extLst>
      <p:ext uri="{BB962C8B-B14F-4D97-AF65-F5344CB8AC3E}">
        <p14:creationId xmlns:p14="http://schemas.microsoft.com/office/powerpoint/2010/main" val="10462710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1" name="object 11"/>
          <p:cNvSpPr txBox="1"/>
          <p:nvPr/>
        </p:nvSpPr>
        <p:spPr>
          <a:xfrm>
            <a:off x="15201900" y="2118867"/>
            <a:ext cx="342900" cy="654025"/>
          </a:xfrm>
          <a:prstGeom prst="rect">
            <a:avLst/>
          </a:prstGeom>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5"/>
              </a:spcBef>
            </a:pPr>
            <a:endParaRPr sz="1250" dirty="0">
              <a:latin typeface="Times New Roman"/>
              <a:cs typeface="Times New Roman"/>
            </a:endParaRPr>
          </a:p>
          <a:p>
            <a:pPr>
              <a:lnSpc>
                <a:spcPts val="1185"/>
              </a:lnSpc>
            </a:pPr>
            <a:endParaRPr sz="1000" dirty="0">
              <a:latin typeface="Arial"/>
              <a:cs typeface="Arial"/>
            </a:endParaRPr>
          </a:p>
        </p:txBody>
      </p:sp>
      <p:pic>
        <p:nvPicPr>
          <p:cNvPr id="3" name="Picture 2">
            <a:extLst>
              <a:ext uri="{FF2B5EF4-FFF2-40B4-BE49-F238E27FC236}">
                <a16:creationId xmlns="" xmlns:a16="http://schemas.microsoft.com/office/drawing/2014/main" id="{421E7F99-964D-493F-8839-1632EFED3C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563"/>
          <a:stretch/>
        </p:blipFill>
        <p:spPr>
          <a:xfrm rot="5400000">
            <a:off x="3729037" y="404814"/>
            <a:ext cx="8153399" cy="9172574"/>
          </a:xfrm>
          <a:prstGeom prst="rect">
            <a:avLst/>
          </a:prstGeom>
        </p:spPr>
      </p:pic>
    </p:spTree>
    <p:extLst>
      <p:ext uri="{BB962C8B-B14F-4D97-AF65-F5344CB8AC3E}">
        <p14:creationId xmlns:p14="http://schemas.microsoft.com/office/powerpoint/2010/main" val="34840910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72367" y="1508250"/>
            <a:ext cx="7485474" cy="525168"/>
          </a:xfrm>
          <a:prstGeom prst="rect">
            <a:avLst/>
          </a:prstGeom>
        </p:spPr>
        <p:txBody>
          <a:bodyPr vert="horz" lIns="134092" tIns="67046" rIns="134092" bIns="67046" anchor="ctr"/>
          <a:lstStyle>
            <a:lvl1pPr marL="0" algn="l" defTabSz="457200" rtl="0" eaLnBrk="1" latinLnBrk="0" hangingPunct="1">
              <a:spcBef>
                <a:spcPct val="0"/>
              </a:spcBef>
              <a:buNone/>
              <a:defRPr lang="en-US" sz="1800" b="1" kern="1200" dirty="0">
                <a:solidFill>
                  <a:schemeClr val="bg1">
                    <a:lumMod val="50000"/>
                  </a:schemeClr>
                </a:solidFill>
                <a:latin typeface="+mn-lt"/>
                <a:ea typeface="+mn-ea"/>
                <a:cs typeface="+mn-cs"/>
              </a:defRPr>
            </a:lvl1pPr>
          </a:lstStyle>
          <a:p>
            <a:pPr defTabSz="894100"/>
            <a:r>
              <a:rPr lang="en-US" sz="2640" dirty="0">
                <a:solidFill>
                  <a:srgbClr val="000000">
                    <a:lumMod val="50000"/>
                    <a:lumOff val="50000"/>
                  </a:srgbClr>
                </a:solidFill>
                <a:latin typeface="Arial"/>
              </a:rPr>
              <a:t>DISCUSSION</a:t>
            </a:r>
          </a:p>
        </p:txBody>
      </p:sp>
      <p:sp>
        <p:nvSpPr>
          <p:cNvPr id="6" name="Rectangle 3"/>
          <p:cNvSpPr txBox="1">
            <a:spLocks noChangeArrowheads="1"/>
          </p:cNvSpPr>
          <p:nvPr/>
        </p:nvSpPr>
        <p:spPr>
          <a:xfrm>
            <a:off x="1356281" y="2449418"/>
            <a:ext cx="13121719" cy="4451296"/>
          </a:xfrm>
          <a:prstGeom prst="rect">
            <a:avLst/>
          </a:prstGeom>
        </p:spPr>
        <p:txBody>
          <a:bodyPr lIns="134092" tIns="67046" rIns="134092" bIns="67046" numCol="1"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02869" indent="-502869" defTabSz="670491">
              <a:spcBef>
                <a:spcPts val="1467"/>
              </a:spcBef>
              <a:buSzPct val="120000"/>
              <a:buFont typeface="Wingdings" charset="2"/>
              <a:buChar char="§"/>
            </a:pPr>
            <a:r>
              <a:rPr lang="en-US" sz="2200" dirty="0">
                <a:solidFill>
                  <a:srgbClr val="000000">
                    <a:lumMod val="65000"/>
                    <a:lumOff val="35000"/>
                  </a:srgbClr>
                </a:solidFill>
                <a:latin typeface="Arial"/>
              </a:rPr>
              <a:t>What do you think are the defining issues of our time?</a:t>
            </a:r>
          </a:p>
          <a:p>
            <a:pPr marL="502869" indent="-502869" defTabSz="670491">
              <a:spcBef>
                <a:spcPts val="1467"/>
              </a:spcBef>
              <a:buSzPct val="120000"/>
              <a:buFont typeface="Wingdings" charset="2"/>
              <a:buChar char="§"/>
            </a:pPr>
            <a:r>
              <a:rPr lang="en-US" sz="2200" dirty="0">
                <a:solidFill>
                  <a:srgbClr val="000000">
                    <a:lumMod val="65000"/>
                    <a:lumOff val="35000"/>
                  </a:srgbClr>
                </a:solidFill>
                <a:latin typeface="Arial"/>
              </a:rPr>
              <a:t>How does landscape architecture help solve these issues?</a:t>
            </a:r>
          </a:p>
          <a:p>
            <a:pPr marL="502869" indent="-502869" defTabSz="670491">
              <a:spcBef>
                <a:spcPts val="1467"/>
              </a:spcBef>
              <a:buSzPct val="120000"/>
              <a:buFont typeface="Wingdings" charset="2"/>
              <a:buChar char="§"/>
            </a:pPr>
            <a:r>
              <a:rPr lang="en-US" sz="2200" dirty="0">
                <a:solidFill>
                  <a:srgbClr val="000000">
                    <a:lumMod val="65000"/>
                    <a:lumOff val="35000"/>
                  </a:srgbClr>
                </a:solidFill>
                <a:latin typeface="Arial"/>
              </a:rPr>
              <a:t>How will you integrate these values into your work and organization?</a:t>
            </a:r>
          </a:p>
          <a:p>
            <a:pPr marL="1089621" lvl="1" indent="-502869" defTabSz="670491">
              <a:spcBef>
                <a:spcPts val="1467"/>
              </a:spcBef>
              <a:buSzPct val="120000"/>
              <a:buFont typeface="Wingdings" charset="2"/>
              <a:buChar char="§"/>
            </a:pPr>
            <a:r>
              <a:rPr lang="en-US" sz="1613" dirty="0">
                <a:solidFill>
                  <a:srgbClr val="000000">
                    <a:lumMod val="65000"/>
                    <a:lumOff val="35000"/>
                  </a:srgbClr>
                </a:solidFill>
                <a:latin typeface="Arial"/>
              </a:rPr>
              <a:t>Create places that serve the higher purpose of social and ecological justice for all peoples and species</a:t>
            </a:r>
          </a:p>
          <a:p>
            <a:pPr marL="1089621" lvl="1" indent="-502869" defTabSz="670491">
              <a:spcBef>
                <a:spcPts val="1467"/>
              </a:spcBef>
              <a:buSzPct val="120000"/>
              <a:buFont typeface="Wingdings" charset="2"/>
              <a:buChar char="§"/>
            </a:pPr>
            <a:r>
              <a:rPr lang="en-US" sz="1613" dirty="0">
                <a:solidFill>
                  <a:srgbClr val="000000">
                    <a:lumMod val="65000"/>
                    <a:lumOff val="35000"/>
                  </a:srgbClr>
                </a:solidFill>
                <a:latin typeface="Arial"/>
              </a:rPr>
              <a:t>Create places that nourish our deepest needs for communion with the natural world and with one another</a:t>
            </a:r>
          </a:p>
          <a:p>
            <a:pPr marL="1089621" lvl="1" indent="-502869" defTabSz="670491">
              <a:spcBef>
                <a:spcPts val="1467"/>
              </a:spcBef>
              <a:buSzPct val="120000"/>
              <a:buFont typeface="Wingdings" charset="2"/>
              <a:buChar char="§"/>
            </a:pPr>
            <a:r>
              <a:rPr lang="en-US" sz="1613" dirty="0">
                <a:solidFill>
                  <a:srgbClr val="000000">
                    <a:lumMod val="65000"/>
                    <a:lumOff val="35000"/>
                  </a:srgbClr>
                </a:solidFill>
                <a:latin typeface="Arial"/>
              </a:rPr>
              <a:t>Serve the health and well-being of all </a:t>
            </a:r>
            <a:r>
              <a:rPr lang="en-US" sz="1613" dirty="0" smtClean="0">
                <a:solidFill>
                  <a:srgbClr val="000000">
                    <a:lumMod val="65000"/>
                    <a:lumOff val="35000"/>
                  </a:srgbClr>
                </a:solidFill>
                <a:latin typeface="Arial"/>
              </a:rPr>
              <a:t>communities</a:t>
            </a:r>
            <a:endParaRPr lang="en-US" sz="1613" dirty="0">
              <a:solidFill>
                <a:srgbClr val="000000">
                  <a:lumMod val="65000"/>
                  <a:lumOff val="35000"/>
                </a:srgbClr>
              </a:solidFill>
              <a:latin typeface="Arial"/>
            </a:endParaRPr>
          </a:p>
          <a:p>
            <a:pPr marL="670575" indent="-670575" defTabSz="894100">
              <a:spcBef>
                <a:spcPts val="1467"/>
              </a:spcBef>
              <a:buSzPct val="120000"/>
              <a:buFont typeface="Wingdings" charset="2"/>
              <a:buChar char="§"/>
            </a:pPr>
            <a:endParaRPr lang="en-US" sz="2200" dirty="0">
              <a:solidFill>
                <a:srgbClr val="000000">
                  <a:lumMod val="65000"/>
                  <a:lumOff val="35000"/>
                </a:srgbClr>
              </a:solidFill>
              <a:latin typeface="Arial"/>
            </a:endParaRPr>
          </a:p>
        </p:txBody>
      </p:sp>
      <p:sp>
        <p:nvSpPr>
          <p:cNvPr id="10" name="Rectangle 9"/>
          <p:cNvSpPr/>
          <p:nvPr/>
        </p:nvSpPr>
        <p:spPr>
          <a:xfrm>
            <a:off x="1066800" y="6714436"/>
            <a:ext cx="13411200" cy="2086666"/>
          </a:xfrm>
          <a:prstGeom prst="rect">
            <a:avLst/>
          </a:prstGeom>
          <a:solidFill>
            <a:srgbClr val="7F7F7F"/>
          </a:solidFill>
          <a:ln>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0575"/>
            <a:endParaRPr lang="en-US" sz="2640" dirty="0">
              <a:solidFill>
                <a:srgbClr val="7F7F7F"/>
              </a:solidFill>
              <a:latin typeface="Arial"/>
            </a:endParaRPr>
          </a:p>
        </p:txBody>
      </p:sp>
      <p:sp>
        <p:nvSpPr>
          <p:cNvPr id="11" name="Rectangle 10"/>
          <p:cNvSpPr/>
          <p:nvPr/>
        </p:nvSpPr>
        <p:spPr>
          <a:xfrm>
            <a:off x="1453577" y="6816647"/>
            <a:ext cx="12735162" cy="1898084"/>
          </a:xfrm>
          <a:prstGeom prst="rect">
            <a:avLst/>
          </a:prstGeom>
        </p:spPr>
        <p:txBody>
          <a:bodyPr wrap="square">
            <a:spAutoFit/>
          </a:bodyPr>
          <a:lstStyle/>
          <a:p>
            <a:pPr defTabSz="670575"/>
            <a:r>
              <a:rPr lang="en-US" sz="5133" dirty="0">
                <a:solidFill>
                  <a:prstClr val="white"/>
                </a:solidFill>
                <a:latin typeface="Arial"/>
              </a:rPr>
              <a:t>How can </a:t>
            </a:r>
            <a:r>
              <a:rPr lang="en-US" sz="5867" b="1" dirty="0">
                <a:solidFill>
                  <a:srgbClr val="DDB428"/>
                </a:solidFill>
                <a:latin typeface="Arial"/>
              </a:rPr>
              <a:t>LANDSCAPE ARCHITECTS </a:t>
            </a:r>
            <a:r>
              <a:rPr lang="en-US" sz="5133" dirty="0">
                <a:solidFill>
                  <a:prstClr val="white"/>
                </a:solidFill>
                <a:latin typeface="Arial"/>
              </a:rPr>
              <a:t>make their </a:t>
            </a:r>
            <a:r>
              <a:rPr lang="en-US" sz="5867" b="1" dirty="0">
                <a:solidFill>
                  <a:srgbClr val="DDB428"/>
                </a:solidFill>
                <a:latin typeface="Arial"/>
              </a:rPr>
              <a:t>VITAL CONTRIBUTION?</a:t>
            </a:r>
          </a:p>
        </p:txBody>
      </p:sp>
      <p:sp>
        <p:nvSpPr>
          <p:cNvPr id="7" name="Rectangle 6"/>
          <p:cNvSpPr/>
          <p:nvPr/>
        </p:nvSpPr>
        <p:spPr>
          <a:xfrm>
            <a:off x="1066807" y="1257301"/>
            <a:ext cx="200595" cy="1005840"/>
          </a:xfrm>
          <a:prstGeom prst="rect">
            <a:avLst/>
          </a:prstGeom>
          <a:solidFill>
            <a:srgbClr val="DDB428"/>
          </a:solidFill>
          <a:ln w="9525" cap="flat" cmpd="sng" algn="ctr">
            <a:noFill/>
            <a:prstDash val="solid"/>
          </a:ln>
          <a:effectLst/>
        </p:spPr>
        <p:txBody>
          <a:bodyPr lIns="134092" tIns="67046" rIns="134092" bIns="67046" rtlCol="0" anchor="ctr"/>
          <a:lstStyle/>
          <a:p>
            <a:pPr marL="0" marR="0" lvl="0" indent="0" algn="ctr" defTabSz="893916"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dirty="0" smtClean="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38025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F_Template">
  <a:themeElements>
    <a:clrScheme name="LAF Color Options">
      <a:dk1>
        <a:srgbClr val="000000"/>
      </a:dk1>
      <a:lt1>
        <a:sysClr val="window" lastClr="FFFFFF"/>
      </a:lt1>
      <a:dk2>
        <a:srgbClr val="1F497D"/>
      </a:dk2>
      <a:lt2>
        <a:srgbClr val="EEECE1"/>
      </a:lt2>
      <a:accent1>
        <a:srgbClr val="6F8D39"/>
      </a:accent1>
      <a:accent2>
        <a:srgbClr val="DDB428"/>
      </a:accent2>
      <a:accent3>
        <a:srgbClr val="636466"/>
      </a:accent3>
      <a:accent4>
        <a:srgbClr val="E08A26"/>
      </a:accent4>
      <a:accent5>
        <a:srgbClr val="3C1D3C"/>
      </a:accent5>
      <a:accent6>
        <a:srgbClr val="00539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AF_Template">
  <a:themeElements>
    <a:clrScheme name="LAF Color Options">
      <a:dk1>
        <a:srgbClr val="000000"/>
      </a:dk1>
      <a:lt1>
        <a:sysClr val="window" lastClr="FFFFFF"/>
      </a:lt1>
      <a:dk2>
        <a:srgbClr val="1F497D"/>
      </a:dk2>
      <a:lt2>
        <a:srgbClr val="EEECE1"/>
      </a:lt2>
      <a:accent1>
        <a:srgbClr val="6F8D39"/>
      </a:accent1>
      <a:accent2>
        <a:srgbClr val="DDB428"/>
      </a:accent2>
      <a:accent3>
        <a:srgbClr val="636466"/>
      </a:accent3>
      <a:accent4>
        <a:srgbClr val="E08A26"/>
      </a:accent4>
      <a:accent5>
        <a:srgbClr val="3C1D3C"/>
      </a:accent5>
      <a:accent6>
        <a:srgbClr val="00539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LAF_Template">
  <a:themeElements>
    <a:clrScheme name="LAF Color Options">
      <a:dk1>
        <a:srgbClr val="000000"/>
      </a:dk1>
      <a:lt1>
        <a:sysClr val="window" lastClr="FFFFFF"/>
      </a:lt1>
      <a:dk2>
        <a:srgbClr val="1F497D"/>
      </a:dk2>
      <a:lt2>
        <a:srgbClr val="EEECE1"/>
      </a:lt2>
      <a:accent1>
        <a:srgbClr val="6F8D39"/>
      </a:accent1>
      <a:accent2>
        <a:srgbClr val="DDB428"/>
      </a:accent2>
      <a:accent3>
        <a:srgbClr val="636466"/>
      </a:accent3>
      <a:accent4>
        <a:srgbClr val="E08A26"/>
      </a:accent4>
      <a:accent5>
        <a:srgbClr val="3C1D3C"/>
      </a:accent5>
      <a:accent6>
        <a:srgbClr val="00539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LAF_Template">
  <a:themeElements>
    <a:clrScheme name="LAF Color Options">
      <a:dk1>
        <a:srgbClr val="000000"/>
      </a:dk1>
      <a:lt1>
        <a:sysClr val="window" lastClr="FFFFFF"/>
      </a:lt1>
      <a:dk2>
        <a:srgbClr val="1F497D"/>
      </a:dk2>
      <a:lt2>
        <a:srgbClr val="EEECE1"/>
      </a:lt2>
      <a:accent1>
        <a:srgbClr val="6F8D39"/>
      </a:accent1>
      <a:accent2>
        <a:srgbClr val="DDB428"/>
      </a:accent2>
      <a:accent3>
        <a:srgbClr val="636466"/>
      </a:accent3>
      <a:accent4>
        <a:srgbClr val="E08A26"/>
      </a:accent4>
      <a:accent5>
        <a:srgbClr val="3C1D3C"/>
      </a:accent5>
      <a:accent6>
        <a:srgbClr val="00539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1247</TotalTime>
  <Words>3026</Words>
  <Application>Microsoft Office PowerPoint</Application>
  <PresentationFormat>Custom</PresentationFormat>
  <Paragraphs>425</Paragraphs>
  <Slides>100</Slides>
  <Notes>41</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100</vt:i4>
      </vt:variant>
    </vt:vector>
  </HeadingPairs>
  <TitlesOfParts>
    <vt:vector size="123" baseType="lpstr">
      <vt:lpstr>Arial</vt:lpstr>
      <vt:lpstr>Arial Black</vt:lpstr>
      <vt:lpstr>Avenir</vt:lpstr>
      <vt:lpstr>Blender Pro Bold</vt:lpstr>
      <vt:lpstr>BrownPro</vt:lpstr>
      <vt:lpstr>Calibri</vt:lpstr>
      <vt:lpstr>Calibri Light</vt:lpstr>
      <vt:lpstr>Century Gothic</vt:lpstr>
      <vt:lpstr>Clarendon Text Pro</vt:lpstr>
      <vt:lpstr>ff-din-web</vt:lpstr>
      <vt:lpstr>Gill Sans MT</vt:lpstr>
      <vt:lpstr>Noto Sans Symbols</vt:lpstr>
      <vt:lpstr>Tahoma</vt:lpstr>
      <vt:lpstr>Times New Roman</vt:lpstr>
      <vt:lpstr>Wingdings</vt:lpstr>
      <vt:lpstr>Office Theme</vt:lpstr>
      <vt:lpstr>LAF_Template</vt:lpstr>
      <vt:lpstr>1_LAF_Template</vt:lpstr>
      <vt:lpstr>Custom Design</vt:lpstr>
      <vt:lpstr>1_Custom Design</vt:lpstr>
      <vt:lpstr>5_LAF_Template</vt:lpstr>
      <vt:lpstr>3_LAF_Template</vt:lpstr>
      <vt:lpstr>1_Office Theme</vt:lpstr>
      <vt:lpstr>PowerPoint Presentation</vt:lpstr>
      <vt:lpstr>PowerPoint Presentation</vt:lpstr>
      <vt:lpstr>PowerPoint Presentation</vt:lpstr>
      <vt:lpstr>LANDSCAPE ARCHITECTURE FOUNDATION</vt:lpstr>
      <vt:lpstr>LANDSCAPE ARCHITECTURE FOUNDATION</vt:lpstr>
      <vt:lpstr>LAF      LANDSCAPE ARCHITECTURE FOUNDATION</vt:lpstr>
      <vt:lpstr>PowerPoint Presentation</vt:lpstr>
      <vt:lpstr>1966 DECLARATION OF CONCERN</vt:lpstr>
      <vt:lpstr>1966 DECLARATION OF CONCERN</vt:lpstr>
      <vt:lpstr>1966 DECLARATION OF CONCERN</vt:lpstr>
      <vt:lpstr>1966 DECLARATION OF CONCERN</vt:lpstr>
      <vt:lpstr>LAF KEY PROGRAMS TODAY</vt:lpstr>
      <vt:lpstr>PowerPoint Presentation</vt:lpstr>
      <vt:lpstr>PowerPoint Presentation</vt:lpstr>
      <vt:lpstr>FAST FACT LIBRARY</vt:lpstr>
      <vt:lpstr>FAST FACT LIBRARY</vt:lpstr>
      <vt:lpstr>LAF SCHOLARSHIPS</vt:lpstr>
      <vt:lpstr>LAF OLMSTED SCHOLARS PROGRAM</vt:lpstr>
      <vt:lpstr>PowerPoint Presentation</vt:lpstr>
      <vt:lpstr>LAF FELLOWSHIP FOR INNOVATION</vt:lpstr>
      <vt:lpstr>LAF LEADERSHIP FOR THE FUTURE</vt:lpstr>
      <vt:lpstr>DECLARATIONS</vt:lpstr>
      <vt:lpstr>PowerPoint Presentation</vt:lpstr>
      <vt:lpstr>ENGAGEMENT</vt:lpstr>
      <vt:lpstr>PowerPoint Presentation</vt:lpstr>
      <vt:lpstr>PowerPoint Presentation</vt:lpstr>
      <vt:lpstr>PowerPoint Presentation</vt:lpstr>
      <vt:lpstr>PowerPoint Presentation</vt:lpstr>
      <vt:lpstr>NEW LANDSCAPE DECLARATION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DECLARATION 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North Richmond  Resilient by Design—</vt:lpstr>
      <vt:lpstr>10 Project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Jescelle Major</dc:creator>
  <cp:lastModifiedBy>Lydia</cp:lastModifiedBy>
  <cp:revision>95</cp:revision>
  <dcterms:created xsi:type="dcterms:W3CDTF">2016-07-28T00:49:34Z</dcterms:created>
  <dcterms:modified xsi:type="dcterms:W3CDTF">2018-03-30T15:53:31Z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2016-07-27T00:00:00Z</vt:filetime>
  </property>
  <property fmtid="{D5CDD505-2E9C-101B-9397-08002B2CF9AE}" pid="3" name="Creator">
    <vt:lpwstr>Adobe InDesign CS5.5 (7.5)</vt:lpwstr>
  </property>
  <property fmtid="{D5CDD505-2E9C-101B-9397-08002B2CF9AE}" pid="4" name="LastSaved">
    <vt:filetime>2016-07-28T00:00:00Z</vt:filetime>
  </property>
</Properties>
</file>